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60" r:id="rId3"/>
    <p:sldId id="263" r:id="rId4"/>
    <p:sldId id="262" r:id="rId5"/>
    <p:sldId id="261" r:id="rId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hasCustomPrompt="1"/>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6CD91AB5-8D64-469B-81DF-A26B406D2B54}" type="datetime1">
              <a:rPr lang="en-US" smtClean="0"/>
              <a:t>2/1/2026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9479187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98464" y="2423160"/>
            <a:ext cx="5486400" cy="3886200"/>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1BB0C55-2E11-4E7F-9EF8-868B07C6C42C}" type="datetime1">
              <a:rPr lang="en-US" smtClean="0"/>
              <a:t>2/1/2026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8784728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4" y="1012952"/>
            <a:ext cx="4023360" cy="1636776"/>
          </a:xfrm>
        </p:spPr>
        <p:txBody>
          <a:bodyPr anchor="b">
            <a:normAutofit/>
          </a:bodyPr>
          <a:lstStyle>
            <a:lvl1pPr>
              <a:defRPr sz="4800"/>
            </a:lvl1pPr>
          </a:lstStyle>
          <a:p>
            <a:r>
              <a:rPr lang="en-US" dirty="0"/>
              <a:t>Click to edit Master title style</a:t>
            </a:r>
          </a:p>
        </p:txBody>
      </p:sp>
      <p:sp>
        <p:nvSpPr>
          <p:cNvPr id="10" name="Picture Placeholder 8">
            <a:extLst>
              <a:ext uri="{FF2B5EF4-FFF2-40B4-BE49-F238E27FC236}">
                <a16:creationId xmlns:a16="http://schemas.microsoft.com/office/drawing/2014/main" id="{FE8E4848-C9F6-6844-AB1C-C4F0E8A472A1}"/>
              </a:ext>
            </a:extLst>
          </p:cNvPr>
          <p:cNvSpPr>
            <a:spLocks noGrp="1"/>
          </p:cNvSpPr>
          <p:nvPr>
            <p:ph type="pic" sz="quarter" idx="14" hasCustomPrompt="1"/>
          </p:nvPr>
        </p:nvSpPr>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marL="228600" lvl="0" indent="-228600"/>
            <a:r>
              <a:rPr lang="en-US" dirty="0"/>
              <a:t>Click to edit Master text styles</a:t>
            </a:r>
          </a:p>
          <a:p>
            <a:pPr marL="228600" lvl="1" indent="-228600"/>
            <a:r>
              <a:rPr lang="en-US" dirty="0"/>
              <a:t>Second level</a:t>
            </a:r>
          </a:p>
          <a:p>
            <a:pPr marL="228600" lvl="2" indent="-228600"/>
            <a:r>
              <a:rPr lang="en-US" dirty="0"/>
              <a:t>Third level</a:t>
            </a:r>
          </a:p>
          <a:p>
            <a:pPr marL="228600" lvl="3" indent="-228600"/>
            <a:r>
              <a:rPr lang="en-US" dirty="0"/>
              <a:t>Fourth level</a:t>
            </a:r>
          </a:p>
          <a:p>
            <a:pPr marL="228600" lvl="4" indent="-228600"/>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AC9FCAD-E19B-4A0F-866E-979EDEC4B525}" type="datetime1">
              <a:rPr lang="en-US" smtClean="0"/>
              <a:t>2/1/2026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405796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97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79B4A14-E3E2-4038-B0C4-0EC5ECBDA17A}" type="datetime1">
              <a:rPr lang="en-US" smtClean="0"/>
              <a:t>2/1/2026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286203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2301396-E7F4-44BB-B3C1-CAADE8EE1BCB}" type="datetime1">
              <a:rPr lang="en-US" smtClean="0"/>
              <a:t>2/1/2026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23849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C603B70-0873-4F91-B20E-188F8FCBC95A}" type="datetime1">
              <a:rPr lang="en-US" smtClean="0"/>
              <a:t>2/1/2026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45982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4032504"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22392" y="640080"/>
            <a:ext cx="597103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A211211-1BBF-43C8-98F1-415153382D43}" type="datetime1">
              <a:rPr lang="en-US" smtClean="0"/>
              <a:t>2/1/2026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557989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vert="horz" lIns="91440" tIns="45720" rIns="91440" bIns="45720" rtlCol="0" anchor="t">
            <a:norm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25696" y="640080"/>
            <a:ext cx="7159752"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23C37F1-4FE0-40C5-A1CC-AC65E60D9E3F}" type="datetime1">
              <a:rPr lang="en-US" smtClean="0"/>
              <a:t>2/1/2026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82697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F226A48-373B-47E6-1E90-9892366CC9F0}"/>
              </a:ext>
            </a:extLst>
          </p:cNvPr>
          <p:cNvSpPr>
            <a:spLocks noGrp="1"/>
          </p:cNvSpPr>
          <p:nvPr>
            <p:ph type="pic" sz="quarter" idx="13" hasCustomPrompt="1"/>
          </p:nvPr>
        </p:nvSpPr>
        <p:spPr>
          <a:xfrm>
            <a:off x="342900" y="342900"/>
            <a:ext cx="4501152" cy="6172200"/>
          </a:xfrm>
          <a:custGeom>
            <a:avLst/>
            <a:gdLst>
              <a:gd name="connsiteX0" fmla="*/ 332635 w 4501152"/>
              <a:gd name="connsiteY0" fmla="*/ 0 h 6172200"/>
              <a:gd name="connsiteX1" fmla="*/ 4168517 w 4501152"/>
              <a:gd name="connsiteY1" fmla="*/ 0 h 6172200"/>
              <a:gd name="connsiteX2" fmla="*/ 4501152 w 4501152"/>
              <a:gd name="connsiteY2" fmla="*/ 331423 h 6172200"/>
              <a:gd name="connsiteX3" fmla="*/ 4501152 w 4501152"/>
              <a:gd name="connsiteY3" fmla="*/ 5840778 h 6172200"/>
              <a:gd name="connsiteX4" fmla="*/ 4168517 w 4501152"/>
              <a:gd name="connsiteY4" fmla="*/ 6172200 h 6172200"/>
              <a:gd name="connsiteX5" fmla="*/ 332635 w 4501152"/>
              <a:gd name="connsiteY5" fmla="*/ 6172200 h 6172200"/>
              <a:gd name="connsiteX6" fmla="*/ 0 w 4501152"/>
              <a:gd name="connsiteY6" fmla="*/ 5840778 h 6172200"/>
              <a:gd name="connsiteX7" fmla="*/ 0 w 4501152"/>
              <a:gd name="connsiteY7" fmla="*/ 331423 h 6172200"/>
              <a:gd name="connsiteX8" fmla="*/ 332635 w 4501152"/>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1152" h="6172200">
                <a:moveTo>
                  <a:pt x="332635" y="0"/>
                </a:moveTo>
                <a:lnTo>
                  <a:pt x="4168517" y="0"/>
                </a:lnTo>
                <a:cubicBezTo>
                  <a:pt x="4352226" y="0"/>
                  <a:pt x="4501152" y="148383"/>
                  <a:pt x="4501152" y="331423"/>
                </a:cubicBezTo>
                <a:lnTo>
                  <a:pt x="4501152" y="5840778"/>
                </a:lnTo>
                <a:cubicBezTo>
                  <a:pt x="4501152" y="6023817"/>
                  <a:pt x="4352226" y="6172200"/>
                  <a:pt x="4168517" y="6172200"/>
                </a:cubicBezTo>
                <a:lnTo>
                  <a:pt x="332635" y="6172200"/>
                </a:lnTo>
                <a:cubicBezTo>
                  <a:pt x="148926" y="6172200"/>
                  <a:pt x="0" y="6023817"/>
                  <a:pt x="0" y="5840778"/>
                </a:cubicBezTo>
                <a:lnTo>
                  <a:pt x="0" y="331423"/>
                </a:lnTo>
                <a:cubicBezTo>
                  <a:pt x="0" y="148383"/>
                  <a:pt x="148926" y="0"/>
                  <a:pt x="33263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0F37310-2C84-4F72-97F3-ED5E52F7A674}"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57811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ED7373D-8BEF-4D11-A85D-4ADD8461D8CF}" type="datetime1">
              <a:rPr lang="en-US" smtClean="0"/>
              <a:t>2/1/2026</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353304" y="352327"/>
            <a:ext cx="4495799" cy="61722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119307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9539F8C7-DD74-7177-C2DA-02533B6576FD}"/>
              </a:ext>
            </a:extLst>
          </p:cNvPr>
          <p:cNvSpPr>
            <a:spLocks noGrp="1"/>
          </p:cNvSpPr>
          <p:nvPr>
            <p:ph type="pic" sz="quarter" idx="13" hasCustomPrompt="1"/>
          </p:nvPr>
        </p:nvSpPr>
        <p:spPr>
          <a:xfrm>
            <a:off x="339373"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04D0A65-74B1-4258-9347-517577BEF7B0}"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41691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0796B54-ED46-4036-80F8-E8EFB102CB24}" type="datetime1">
              <a:rPr lang="en-US" smtClean="0"/>
              <a:t>2/1/2026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631697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3B00591-709C-49DC-8FE0-9F32B5969F72}" type="datetime1">
              <a:rPr lang="en-US" smtClean="0"/>
              <a:t>2/1/2026</a:t>
            </a:fld>
            <a:endParaRPr lang="en-US"/>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046768"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98776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53D0D37D-152B-44E6-AB8F-60E41FE679D7}"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08537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93FD62D-5EED-4798-9EBA-B6E1A9B98072}" type="datetime1">
              <a:rPr lang="en-US" smtClean="0"/>
              <a:t>2/1/2026</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312084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6FCFE97D-4F8B-4270-9223-9617008B9FA3}"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705144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E1B1D5C-1F84-4585-9043-549E87BD77AE}" type="datetime1">
              <a:rPr lang="en-US" smtClean="0"/>
              <a:t>2/1/2026</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614527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1EB90F8-5A2D-4795-872B-662FE96339B2}"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267528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4502843" y="342901"/>
            <a:ext cx="7346257"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A22F9C2-5647-4E58-BE9B-A16834D13FE3}"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02675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B124E6D-88B1-474F-9E7C-C29F02FACC38}"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246124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111854"/>
            <a:ext cx="3739279" cy="1389888"/>
          </a:xfrm>
        </p:spPr>
        <p:txBody>
          <a:bodyPr anchor="t">
            <a:normAutofit/>
          </a:bodyPr>
          <a:lstStyle>
            <a:lvl1pPr>
              <a:defRPr sz="3200"/>
            </a:lvl1pPr>
          </a:lstStyle>
          <a:p>
            <a:r>
              <a:rPr lang="en-US" dirty="0"/>
              <a:t>Click to edit Master title style</a:t>
            </a:r>
          </a:p>
        </p:txBody>
      </p:sp>
      <p:sp>
        <p:nvSpPr>
          <p:cNvPr id="19" name="Picture Placeholder 17">
            <a:extLst>
              <a:ext uri="{FF2B5EF4-FFF2-40B4-BE49-F238E27FC236}">
                <a16:creationId xmlns:a16="http://schemas.microsoft.com/office/drawing/2014/main" id="{D5837EDE-723C-6CF6-EB95-3AEDA1F07E9E}"/>
              </a:ext>
            </a:extLst>
          </p:cNvPr>
          <p:cNvSpPr>
            <a:spLocks noGrp="1"/>
          </p:cNvSpPr>
          <p:nvPr>
            <p:ph type="pic" sz="quarter" idx="15" hasCustomPrompt="1"/>
          </p:nvPr>
        </p:nvSpPr>
        <p:spPr>
          <a:xfrm>
            <a:off x="339373" y="320043"/>
            <a:ext cx="11509730" cy="4404825"/>
          </a:xfrm>
          <a:custGeom>
            <a:avLst/>
            <a:gdLst>
              <a:gd name="connsiteX0" fmla="*/ 299132 w 11509730"/>
              <a:gd name="connsiteY0" fmla="*/ 0 h 4404825"/>
              <a:gd name="connsiteX1" fmla="*/ 11210598 w 11509730"/>
              <a:gd name="connsiteY1" fmla="*/ 0 h 4404825"/>
              <a:gd name="connsiteX2" fmla="*/ 11509730 w 11509730"/>
              <a:gd name="connsiteY2" fmla="*/ 299132 h 4404825"/>
              <a:gd name="connsiteX3" fmla="*/ 11509730 w 11509730"/>
              <a:gd name="connsiteY3" fmla="*/ 4105693 h 4404825"/>
              <a:gd name="connsiteX4" fmla="*/ 11210598 w 11509730"/>
              <a:gd name="connsiteY4" fmla="*/ 4404825 h 4404825"/>
              <a:gd name="connsiteX5" fmla="*/ 299132 w 11509730"/>
              <a:gd name="connsiteY5" fmla="*/ 4404825 h 4404825"/>
              <a:gd name="connsiteX6" fmla="*/ 0 w 11509730"/>
              <a:gd name="connsiteY6" fmla="*/ 4105693 h 4404825"/>
              <a:gd name="connsiteX7" fmla="*/ 0 w 11509730"/>
              <a:gd name="connsiteY7" fmla="*/ 299132 h 4404825"/>
              <a:gd name="connsiteX8" fmla="*/ 299132 w 11509730"/>
              <a:gd name="connsiteY8" fmla="*/ 0 h 44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4404825">
                <a:moveTo>
                  <a:pt x="299132" y="0"/>
                </a:moveTo>
                <a:lnTo>
                  <a:pt x="11210598" y="0"/>
                </a:lnTo>
                <a:cubicBezTo>
                  <a:pt x="11375804" y="0"/>
                  <a:pt x="11509730" y="133926"/>
                  <a:pt x="11509730" y="299132"/>
                </a:cubicBezTo>
                <a:lnTo>
                  <a:pt x="11509730" y="4105693"/>
                </a:lnTo>
                <a:cubicBezTo>
                  <a:pt x="11509730" y="4270899"/>
                  <a:pt x="11375804" y="4404825"/>
                  <a:pt x="11210598" y="4404825"/>
                </a:cubicBezTo>
                <a:lnTo>
                  <a:pt x="299132" y="4404825"/>
                </a:lnTo>
                <a:cubicBezTo>
                  <a:pt x="133926" y="4404825"/>
                  <a:pt x="0" y="4270899"/>
                  <a:pt x="0" y="4105693"/>
                </a:cubicBezTo>
                <a:lnTo>
                  <a:pt x="0" y="299132"/>
                </a:lnTo>
                <a:cubicBezTo>
                  <a:pt x="0" y="133926"/>
                  <a:pt x="133926" y="0"/>
                  <a:pt x="29913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0D21C7E-4348-443E-B7C8-EE213DFF1CB1}" type="datetime1">
              <a:rPr lang="en-US" smtClean="0"/>
              <a:t>2/1/2026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51928" y="5111854"/>
            <a:ext cx="6400800"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7841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9" name="Picture Placeholder 8">
            <a:extLst>
              <a:ext uri="{FF2B5EF4-FFF2-40B4-BE49-F238E27FC236}">
                <a16:creationId xmlns:a16="http://schemas.microsoft.com/office/drawing/2014/main" id="{1BCE7E7D-ED4A-B625-6CB8-4D71682F63D4}"/>
              </a:ext>
            </a:extLst>
          </p:cNvPr>
          <p:cNvSpPr>
            <a:spLocks noGrp="1"/>
          </p:cNvSpPr>
          <p:nvPr>
            <p:ph type="pic" sz="quarter" idx="13" hasCustomPrompt="1"/>
          </p:nvPr>
        </p:nvSpPr>
        <p:spPr>
          <a:xfrm>
            <a:off x="339373" y="320042"/>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5E2BB8D-1BA0-4790-987D-651470CA8928}" type="datetime1">
              <a:rPr lang="en-US" smtClean="0"/>
              <a:t>2/1/2026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9963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5591348"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64B5AC7-D387-41BC-BBB6-F6DD0E8CACDB}" type="datetime1">
              <a:rPr lang="en-US" smtClean="0"/>
              <a:t>2/1/2026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54939176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9" name="Picture Placeholder 8">
            <a:extLst>
              <a:ext uri="{FF2B5EF4-FFF2-40B4-BE49-F238E27FC236}">
                <a16:creationId xmlns:a16="http://schemas.microsoft.com/office/drawing/2014/main" id="{86A25225-80A2-7139-2A81-39CA926639FF}"/>
              </a:ext>
            </a:extLst>
          </p:cNvPr>
          <p:cNvSpPr>
            <a:spLocks noGrp="1"/>
          </p:cNvSpPr>
          <p:nvPr>
            <p:ph type="pic" sz="quarter" idx="13" hasCustomPrompt="1"/>
          </p:nvPr>
        </p:nvSpPr>
        <p:spPr>
          <a:xfrm>
            <a:off x="339373" y="3067414"/>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19672"/>
            <a:ext cx="3494314" cy="338328"/>
          </a:xfrm>
        </p:spPr>
        <p:txBody>
          <a:bodyPr/>
          <a:lstStyle/>
          <a:p>
            <a:fld id="{48CD4B21-9C97-4358-8E22-9F49A31BDF6B}" type="datetime1">
              <a:rPr lang="en-US" smtClean="0"/>
              <a:t>2/1/2026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6519672"/>
            <a:ext cx="2805405" cy="338328"/>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6519672"/>
            <a:ext cx="429207" cy="338328"/>
          </a:xfrm>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105391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10" name="Picture Placeholder 9">
            <a:extLst>
              <a:ext uri="{FF2B5EF4-FFF2-40B4-BE49-F238E27FC236}">
                <a16:creationId xmlns:a16="http://schemas.microsoft.com/office/drawing/2014/main" id="{45F6FDB5-F783-3538-287C-754C11C30975}"/>
              </a:ext>
            </a:extLst>
          </p:cNvPr>
          <p:cNvSpPr>
            <a:spLocks noGrp="1"/>
          </p:cNvSpPr>
          <p:nvPr>
            <p:ph type="pic" sz="quarter" idx="13" hasCustomPrompt="1"/>
          </p:nvPr>
        </p:nvSpPr>
        <p:spPr>
          <a:xfrm>
            <a:off x="429768" y="1828800"/>
            <a:ext cx="6176399" cy="4425696"/>
          </a:xfrm>
          <a:custGeom>
            <a:avLst/>
            <a:gdLst>
              <a:gd name="connsiteX0" fmla="*/ 325421 w 6450717"/>
              <a:gd name="connsiteY0" fmla="*/ 0 h 4425696"/>
              <a:gd name="connsiteX1" fmla="*/ 6125296 w 6450717"/>
              <a:gd name="connsiteY1" fmla="*/ 0 h 4425696"/>
              <a:gd name="connsiteX2" fmla="*/ 6450717 w 6450717"/>
              <a:gd name="connsiteY2" fmla="*/ 325421 h 4425696"/>
              <a:gd name="connsiteX3" fmla="*/ 6450717 w 6450717"/>
              <a:gd name="connsiteY3" fmla="*/ 4100275 h 4425696"/>
              <a:gd name="connsiteX4" fmla="*/ 6125296 w 6450717"/>
              <a:gd name="connsiteY4" fmla="*/ 4425696 h 4425696"/>
              <a:gd name="connsiteX5" fmla="*/ 325421 w 6450717"/>
              <a:gd name="connsiteY5" fmla="*/ 4425696 h 4425696"/>
              <a:gd name="connsiteX6" fmla="*/ 0 w 6450717"/>
              <a:gd name="connsiteY6" fmla="*/ 4100275 h 4425696"/>
              <a:gd name="connsiteX7" fmla="*/ 0 w 6450717"/>
              <a:gd name="connsiteY7" fmla="*/ 325421 h 4425696"/>
              <a:gd name="connsiteX8" fmla="*/ 325421 w 6450717"/>
              <a:gd name="connsiteY8"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717" h="4425696">
                <a:moveTo>
                  <a:pt x="325421" y="0"/>
                </a:moveTo>
                <a:lnTo>
                  <a:pt x="6125296" y="0"/>
                </a:lnTo>
                <a:cubicBezTo>
                  <a:pt x="6305021" y="0"/>
                  <a:pt x="6450717" y="145696"/>
                  <a:pt x="6450717" y="325421"/>
                </a:cubicBezTo>
                <a:lnTo>
                  <a:pt x="6450717" y="4100275"/>
                </a:lnTo>
                <a:cubicBezTo>
                  <a:pt x="6450717" y="4280000"/>
                  <a:pt x="6305021" y="4425696"/>
                  <a:pt x="6125296" y="4425696"/>
                </a:cubicBezTo>
                <a:lnTo>
                  <a:pt x="325421" y="4425696"/>
                </a:lnTo>
                <a:cubicBezTo>
                  <a:pt x="145696" y="4425696"/>
                  <a:pt x="0" y="4280000"/>
                  <a:pt x="0" y="4100275"/>
                </a:cubicBezTo>
                <a:lnTo>
                  <a:pt x="0" y="325421"/>
                </a:lnTo>
                <a:cubicBezTo>
                  <a:pt x="0" y="145696"/>
                  <a:pt x="145696" y="0"/>
                  <a:pt x="32542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87768" y="1828800"/>
            <a:ext cx="429768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B98FABC-5F70-4DE9-8A42-1DE3D93319BF}"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856462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F5F2F272-6D18-7E06-3E9A-D10C5C502195}"/>
              </a:ext>
            </a:extLst>
          </p:cNvPr>
          <p:cNvSpPr>
            <a:spLocks noGrp="1"/>
          </p:cNvSpPr>
          <p:nvPr>
            <p:ph type="pic" sz="quarter" idx="13" hasCustomPrompt="1"/>
          </p:nvPr>
        </p:nvSpPr>
        <p:spPr>
          <a:xfrm>
            <a:off x="510075" y="2293496"/>
            <a:ext cx="4775158" cy="4039043"/>
          </a:xfrm>
          <a:custGeom>
            <a:avLst/>
            <a:gdLst>
              <a:gd name="connsiteX0" fmla="*/ 305917 w 4855463"/>
              <a:gd name="connsiteY0" fmla="*/ 0 h 4039043"/>
              <a:gd name="connsiteX1" fmla="*/ 4549547 w 4855463"/>
              <a:gd name="connsiteY1" fmla="*/ 0 h 4039043"/>
              <a:gd name="connsiteX2" fmla="*/ 4849249 w 4855463"/>
              <a:gd name="connsiteY2" fmla="*/ 244264 h 4039043"/>
              <a:gd name="connsiteX3" fmla="*/ 4855463 w 4855463"/>
              <a:gd name="connsiteY3" fmla="*/ 305907 h 4039043"/>
              <a:gd name="connsiteX4" fmla="*/ 4855463 w 4855463"/>
              <a:gd name="connsiteY4" fmla="*/ 3733136 h 4039043"/>
              <a:gd name="connsiteX5" fmla="*/ 4849249 w 4855463"/>
              <a:gd name="connsiteY5" fmla="*/ 3794779 h 4039043"/>
              <a:gd name="connsiteX6" fmla="*/ 4549547 w 4855463"/>
              <a:gd name="connsiteY6" fmla="*/ 4039043 h 4039043"/>
              <a:gd name="connsiteX7" fmla="*/ 305917 w 4855463"/>
              <a:gd name="connsiteY7" fmla="*/ 4039043 h 4039043"/>
              <a:gd name="connsiteX8" fmla="*/ 0 w 4855463"/>
              <a:gd name="connsiteY8" fmla="*/ 3733126 h 4039043"/>
              <a:gd name="connsiteX9" fmla="*/ 0 w 4855463"/>
              <a:gd name="connsiteY9" fmla="*/ 305917 h 4039043"/>
              <a:gd name="connsiteX10" fmla="*/ 305917 w 4855463"/>
              <a:gd name="connsiteY10" fmla="*/ 0 h 40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463" h="4039043">
                <a:moveTo>
                  <a:pt x="305917" y="0"/>
                </a:moveTo>
                <a:lnTo>
                  <a:pt x="4549547" y="0"/>
                </a:lnTo>
                <a:cubicBezTo>
                  <a:pt x="4697381" y="0"/>
                  <a:pt x="4820723" y="104863"/>
                  <a:pt x="4849249" y="244264"/>
                </a:cubicBezTo>
                <a:lnTo>
                  <a:pt x="4855463" y="305907"/>
                </a:lnTo>
                <a:lnTo>
                  <a:pt x="4855463" y="3733136"/>
                </a:lnTo>
                <a:lnTo>
                  <a:pt x="4849249" y="3794779"/>
                </a:lnTo>
                <a:cubicBezTo>
                  <a:pt x="4820723" y="3934180"/>
                  <a:pt x="4697381" y="4039043"/>
                  <a:pt x="4549547" y="4039043"/>
                </a:cubicBezTo>
                <a:lnTo>
                  <a:pt x="305917" y="4039043"/>
                </a:lnTo>
                <a:cubicBezTo>
                  <a:pt x="136964" y="4039043"/>
                  <a:pt x="0" y="3902079"/>
                  <a:pt x="0" y="3733126"/>
                </a:cubicBezTo>
                <a:lnTo>
                  <a:pt x="0" y="305917"/>
                </a:lnTo>
                <a:cubicBezTo>
                  <a:pt x="0" y="136964"/>
                  <a:pt x="136964" y="0"/>
                  <a:pt x="30591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732AAB-0859-49C5-9F81-D3744B520913}"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46388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14639E5C-EF58-65A1-C364-F58DE761581C}"/>
              </a:ext>
            </a:extLst>
          </p:cNvPr>
          <p:cNvSpPr>
            <a:spLocks noGrp="1"/>
          </p:cNvSpPr>
          <p:nvPr>
            <p:ph type="pic" sz="quarter" idx="13" hasCustomPrompt="1"/>
          </p:nvPr>
        </p:nvSpPr>
        <p:spPr>
          <a:xfrm>
            <a:off x="510075" y="2293494"/>
            <a:ext cx="3666744" cy="4039044"/>
          </a:xfrm>
          <a:custGeom>
            <a:avLst/>
            <a:gdLst>
              <a:gd name="connsiteX0" fmla="*/ 292716 w 3666744"/>
              <a:gd name="connsiteY0" fmla="*/ 0 h 4039044"/>
              <a:gd name="connsiteX1" fmla="*/ 3374028 w 3666744"/>
              <a:gd name="connsiteY1" fmla="*/ 0 h 4039044"/>
              <a:gd name="connsiteX2" fmla="*/ 3666744 w 3666744"/>
              <a:gd name="connsiteY2" fmla="*/ 292716 h 4039044"/>
              <a:gd name="connsiteX3" fmla="*/ 3666744 w 3666744"/>
              <a:gd name="connsiteY3" fmla="*/ 3746328 h 4039044"/>
              <a:gd name="connsiteX4" fmla="*/ 3374028 w 3666744"/>
              <a:gd name="connsiteY4" fmla="*/ 4039044 h 4039044"/>
              <a:gd name="connsiteX5" fmla="*/ 292716 w 3666744"/>
              <a:gd name="connsiteY5" fmla="*/ 4039044 h 4039044"/>
              <a:gd name="connsiteX6" fmla="*/ 0 w 3666744"/>
              <a:gd name="connsiteY6" fmla="*/ 3746328 h 4039044"/>
              <a:gd name="connsiteX7" fmla="*/ 0 w 3666744"/>
              <a:gd name="connsiteY7" fmla="*/ 292716 h 4039044"/>
              <a:gd name="connsiteX8" fmla="*/ 292716 w 3666744"/>
              <a:gd name="connsiteY8" fmla="*/ 0 h 40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744" h="4039044">
                <a:moveTo>
                  <a:pt x="292716" y="0"/>
                </a:moveTo>
                <a:lnTo>
                  <a:pt x="3374028" y="0"/>
                </a:lnTo>
                <a:cubicBezTo>
                  <a:pt x="3535691" y="0"/>
                  <a:pt x="3666744" y="131053"/>
                  <a:pt x="3666744" y="292716"/>
                </a:cubicBezTo>
                <a:lnTo>
                  <a:pt x="3666744" y="3746328"/>
                </a:lnTo>
                <a:cubicBezTo>
                  <a:pt x="3666744" y="3907991"/>
                  <a:pt x="3535691" y="4039044"/>
                  <a:pt x="3374028" y="4039044"/>
                </a:cubicBezTo>
                <a:lnTo>
                  <a:pt x="292716" y="4039044"/>
                </a:lnTo>
                <a:cubicBezTo>
                  <a:pt x="131053" y="4039044"/>
                  <a:pt x="0" y="3907991"/>
                  <a:pt x="0" y="3746328"/>
                </a:cubicBezTo>
                <a:lnTo>
                  <a:pt x="0" y="292716"/>
                </a:lnTo>
                <a:cubicBezTo>
                  <a:pt x="0" y="131053"/>
                  <a:pt x="131053" y="0"/>
                  <a:pt x="2927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73C0E27-EFA9-4706-B7B3-384BAC09CA5C}"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940780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400">
                <a:solidFill>
                  <a:schemeClr val="tx2">
                    <a:lumMod val="90000"/>
                    <a:lumOff val="1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44A38527-6BF7-45BD-8E9C-2BDCA53716A3}" type="datetime1">
              <a:rPr lang="en-US" smtClean="0"/>
              <a:t>2/1/2026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652025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800">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FAE2D2C4-0829-4B37-AFA9-97EED5EA275A}" type="datetime1">
              <a:rPr lang="en-US" smtClean="0"/>
              <a:t>2/1/2026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1"/>
                </a:solidFill>
              </a:defRPr>
            </a:lvl1pPr>
          </a:lstStyle>
          <a:p>
            <a:pPr lvl="0"/>
            <a:r>
              <a:rPr lang="en-US" dirty="0"/>
              <a:t>##%</a:t>
            </a:r>
          </a:p>
        </p:txBody>
      </p:sp>
    </p:spTree>
    <p:extLst>
      <p:ext uri="{BB962C8B-B14F-4D97-AF65-F5344CB8AC3E}">
        <p14:creationId xmlns:p14="http://schemas.microsoft.com/office/powerpoint/2010/main" val="382766122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29768" y="4809744"/>
            <a:ext cx="5897880" cy="1353312"/>
          </a:xfrm>
        </p:spPr>
        <p:txBody>
          <a:bodyPr vert="horz" lIns="91440" tIns="45720" rIns="91440" bIns="45720" rtlCol="0" anchor="t">
            <a:normAutofit/>
          </a:bodyPr>
          <a:lstStyle>
            <a:lvl1pPr>
              <a:lnSpc>
                <a:spcPct val="120000"/>
              </a:lnSpc>
              <a:defRPr lang="en-US" sz="2800" dirty="0">
                <a:solidFill>
                  <a:schemeClr val="tx2">
                    <a:lumMod val="90000"/>
                    <a:lumOff val="10000"/>
                  </a:schemeClr>
                </a:solidFill>
              </a:defRPr>
            </a:lvl1pPr>
          </a:lstStyle>
          <a:p>
            <a:pPr lvl="0"/>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DE13353C-D70D-4D92-85A4-BE6E7FCC2830}" type="datetime1">
              <a:rPr lang="en-US" smtClean="0"/>
              <a:t>2/1/2026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29768" y="603504"/>
            <a:ext cx="11201400" cy="4206240"/>
          </a:xfrm>
        </p:spPr>
        <p:txBody>
          <a:bodyPr vert="horz" lIns="91440" tIns="45720" rIns="91440" bIns="45720" rtlCol="0" anchor="b">
            <a:normAutofit/>
          </a:bodyPr>
          <a:lstStyle>
            <a:lvl1pPr marL="0" indent="0">
              <a:lnSpc>
                <a:spcPct val="90000"/>
              </a:lnSpc>
              <a:spcBef>
                <a:spcPts val="0"/>
              </a:spcBef>
              <a:buNone/>
              <a:defRPr lang="en-US" sz="27800" dirty="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229520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67622C3-A8C0-4CE4-AFAA-25D23CB3242F}" type="datetime1">
              <a:rPr lang="en-US" smtClean="0"/>
              <a:t>2/1/2026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789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B9B6EAC-4E38-4BC4-964B-55A6571A4EBF}" type="datetime1">
              <a:rPr lang="en-US" smtClean="0"/>
              <a:t>2/1/2026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372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B2DDD8-66B1-484C-ABC1-3F6C2E131531}" type="datetime1">
              <a:rPr lang="en-US" smtClean="0"/>
              <a:t>2/1/2026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362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97718" cy="3739896"/>
          </a:xfrm>
        </p:spPr>
        <p:txBody>
          <a:bodyPr vert="horz" lIns="91440" tIns="45720" rIns="91440" bIns="45720" rtlCol="0" anchor="t">
            <a:normAutofit/>
          </a:bodyPr>
          <a:lstStyle>
            <a:lvl1pPr>
              <a:defRPr lang="en-US" sz="6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A0D73698-4765-4C7F-8C74-6EF048F95E94}" type="datetime1">
              <a:rPr lang="en-US" smtClean="0"/>
              <a:t>2/1/2026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
        <p:nvSpPr>
          <p:cNvPr id="11" name="Picture Placeholder 6">
            <a:extLst>
              <a:ext uri="{FF2B5EF4-FFF2-40B4-BE49-F238E27FC236}">
                <a16:creationId xmlns:a16="http://schemas.microsoft.com/office/drawing/2014/main" id="{8F28510C-0939-D915-FCC8-7D8AD4475782}"/>
              </a:ext>
            </a:extLst>
          </p:cNvPr>
          <p:cNvSpPr>
            <a:spLocks noGrp="1"/>
          </p:cNvSpPr>
          <p:nvPr>
            <p:ph type="pic" sz="quarter" idx="13" hasCustomPrompt="1"/>
          </p:nvPr>
        </p:nvSpPr>
        <p:spPr>
          <a:xfrm>
            <a:off x="6720113" y="342900"/>
            <a:ext cx="5131133" cy="6172200"/>
          </a:xfrm>
          <a:custGeom>
            <a:avLst/>
            <a:gdLst>
              <a:gd name="connsiteX0" fmla="*/ 305905 w 5334000"/>
              <a:gd name="connsiteY0" fmla="*/ 0 h 6172200"/>
              <a:gd name="connsiteX1" fmla="*/ 5028095 w 5334000"/>
              <a:gd name="connsiteY1" fmla="*/ 0 h 6172200"/>
              <a:gd name="connsiteX2" fmla="*/ 5334000 w 5334000"/>
              <a:gd name="connsiteY2" fmla="*/ 305905 h 6172200"/>
              <a:gd name="connsiteX3" fmla="*/ 5334000 w 5334000"/>
              <a:gd name="connsiteY3" fmla="*/ 5866295 h 6172200"/>
              <a:gd name="connsiteX4" fmla="*/ 5028095 w 5334000"/>
              <a:gd name="connsiteY4" fmla="*/ 6172200 h 6172200"/>
              <a:gd name="connsiteX5" fmla="*/ 305905 w 5334000"/>
              <a:gd name="connsiteY5" fmla="*/ 6172200 h 6172200"/>
              <a:gd name="connsiteX6" fmla="*/ 0 w 5334000"/>
              <a:gd name="connsiteY6" fmla="*/ 5866295 h 6172200"/>
              <a:gd name="connsiteX7" fmla="*/ 0 w 5334000"/>
              <a:gd name="connsiteY7" fmla="*/ 305905 h 6172200"/>
              <a:gd name="connsiteX8" fmla="*/ 305905 w 533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6172200">
                <a:moveTo>
                  <a:pt x="305905" y="0"/>
                </a:moveTo>
                <a:lnTo>
                  <a:pt x="5028095" y="0"/>
                </a:lnTo>
                <a:cubicBezTo>
                  <a:pt x="5197042" y="0"/>
                  <a:pt x="5334000" y="136958"/>
                  <a:pt x="5334000" y="305905"/>
                </a:cubicBezTo>
                <a:lnTo>
                  <a:pt x="5334000" y="5866295"/>
                </a:lnTo>
                <a:cubicBezTo>
                  <a:pt x="5334000" y="6035242"/>
                  <a:pt x="5197042" y="6172200"/>
                  <a:pt x="5028095" y="6172200"/>
                </a:cubicBezTo>
                <a:lnTo>
                  <a:pt x="305905" y="6172200"/>
                </a:lnTo>
                <a:cubicBezTo>
                  <a:pt x="136958" y="6172200"/>
                  <a:pt x="0" y="6035242"/>
                  <a:pt x="0" y="5866295"/>
                </a:cubicBezTo>
                <a:lnTo>
                  <a:pt x="0" y="305905"/>
                </a:lnTo>
                <a:cubicBezTo>
                  <a:pt x="0" y="136958"/>
                  <a:pt x="136958" y="0"/>
                  <a:pt x="30590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35276032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36776" y="5276088"/>
            <a:ext cx="9061704" cy="466344"/>
          </a:xfrm>
        </p:spPr>
        <p:txBody>
          <a:bodyPr anchor="t">
            <a:normAutofit/>
          </a:bodyPr>
          <a:lstStyle>
            <a:lvl1pPr>
              <a:lnSpc>
                <a:spcPct val="120000"/>
              </a:lnSpc>
              <a:defRPr sz="2200" b="1">
                <a:solidFill>
                  <a:schemeClr val="tx2">
                    <a:lumMod val="75000"/>
                    <a:lumOff val="25000"/>
                  </a:schemeClr>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499616" y="1828800"/>
            <a:ext cx="9198864" cy="2871216"/>
          </a:xfrm>
        </p:spPr>
        <p:txBody>
          <a:bodyPr anchor="ctr">
            <a:normAutofit/>
          </a:bodyPr>
          <a:lstStyle>
            <a:lvl1pPr marL="137160" indent="-137160">
              <a:lnSpc>
                <a:spcPct val="100000"/>
              </a:lnSpc>
              <a:spcBef>
                <a:spcPts val="0"/>
              </a:spcBef>
              <a:buFont typeface="Arial" panose="020B0604020202020204" pitchFamily="34" charset="0"/>
              <a:buNone/>
              <a:defRPr sz="40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E66CBEC5-37D0-4E5C-8671-D7D2A06BE21B}" type="datetime1">
              <a:rPr lang="en-US" smtClean="0"/>
              <a:t>2/1/2026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965533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351F96B-ED98-BF55-D2B0-047000EF48E1}"/>
              </a:ext>
            </a:extLst>
          </p:cNvPr>
          <p:cNvSpPr/>
          <p:nvPr/>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55064" y="2093976"/>
            <a:ext cx="8695944" cy="2130552"/>
          </a:xfrm>
        </p:spPr>
        <p:txBody>
          <a:bodyPr anchor="ctr">
            <a:normAutofit/>
          </a:bodyPr>
          <a:lstStyle>
            <a:lvl1pPr marL="137160" indent="-137160">
              <a:lnSpc>
                <a:spcPct val="100000"/>
              </a:lnSpc>
              <a:spcBef>
                <a:spcPts val="0"/>
              </a:spcBef>
              <a:buFont typeface="Arial" panose="020B0604020202020204" pitchFamily="34" charset="0"/>
              <a:buNone/>
              <a:defRPr sz="36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5246FC37-12B5-4EB9-BB05-B5E210E93FF0}" type="datetime1">
              <a:rPr lang="en-US" smtClean="0"/>
              <a:t>2/1/2026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567033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450699"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438912"/>
            <a:ext cx="9619488" cy="4526280"/>
          </a:xfrm>
        </p:spPr>
        <p:txBody>
          <a:bodyPr anchor="ctr">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A710F6F3-6829-4CDD-B3A1-8F321E27194A}" type="datetime1">
              <a:rPr lang="en-US" smtClean="0"/>
              <a:t>2/1/2026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5093595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148947"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179576"/>
            <a:ext cx="9317736" cy="3785616"/>
          </a:xfrm>
        </p:spPr>
        <p:txBody>
          <a:bodyPr anchor="b">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FCA6652C-AA1E-4738-883B-0336FAAA5DB1}" type="datetime1">
              <a:rPr lang="en-US" smtClean="0"/>
              <a:t>2/1/2026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4279786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430213" y="2020825"/>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381750" y="2020824"/>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20F56A5-925A-45AB-8491-C696F304662B}" type="datetime1">
              <a:rPr lang="en-US" smtClean="0"/>
              <a:t>2/1/2026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97463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430213" y="2020888"/>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2F882B41-9B9A-4653-8E8E-9D57A4983847}" type="datetime1">
              <a:rPr lang="en-US" smtClean="0"/>
              <a:t>2/1/2026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309302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6C80A14-C874-4C11-943E-4B7AAF73B997}" type="datetime1">
              <a:rPr lang="en-US" smtClean="0"/>
              <a:t>2/1/2026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234517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59A60914-BFFA-4E5B-B382-06A92C8508A8}" type="datetime1">
              <a:rPr lang="en-US" smtClean="0"/>
              <a:t>2/1/2026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119158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5"/>
            <a:ext cx="3595634" cy="2212848"/>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823029"/>
            <a:ext cx="3309608" cy="3481355"/>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E6DEE75D-2E4A-469A-9092-8B43711F5315}" type="datetime1">
              <a:rPr lang="en-US" smtClean="0"/>
              <a:t>2/1/2026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6739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593592"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4502843" y="342901"/>
            <a:ext cx="7346258" cy="6172198"/>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1E6FD38-01FF-4539-8A35-AB19E4D5C3A7}" type="datetime1">
              <a:rPr lang="en-US" smtClean="0"/>
              <a:t>2/1/2026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92027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347472"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9A3EA51-69C4-4090-B98A-31CA47A2E35E}" type="datetime1">
              <a:rPr lang="en-US" smtClean="0"/>
              <a:t>2/1/2026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546118830"/>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8C5BFC-EF85-4C2B-8809-2F9E7D76A143}" type="datetime1">
              <a:rPr lang="en-US" smtClean="0"/>
              <a:t>2/1/2026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19033568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7370064"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7370064" cy="22311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48805FF-0F6F-4DB7-B5D6-9BF14E40F716}" type="datetime1">
              <a:rPr lang="en-US" smtClean="0"/>
              <a:t>2/1/2026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7082264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9317736" cy="4453128"/>
          </a:xfrm>
        </p:spPr>
        <p:txBody>
          <a:bodyPr vert="horz" lIns="91440" tIns="45720" rIns="91440" bIns="45720" rtlCol="0" anchor="t">
            <a:normAutofit/>
          </a:bodyPr>
          <a:lstStyle>
            <a:lvl1pPr>
              <a:defRPr lang="en-US" sz="9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965192"/>
            <a:ext cx="5431536" cy="128930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6633933-AD95-42CF-A390-A7073FD506A1}" type="datetime1">
              <a:rPr lang="en-US" smtClean="0"/>
              <a:t>2/1/2026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52530111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4427554"/>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CD50E307-C64C-483A-9485-A61D01D72197}" type="datetime1">
              <a:rPr lang="en-US" smtClean="0"/>
              <a:t>2/1/2026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2263214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93208"/>
            <a:ext cx="5669280" cy="1161288"/>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8BC36CA3-7064-4E52-B24E-E3CC37B36CB8}" type="datetime1">
              <a:rPr lang="en-US" smtClean="0"/>
              <a:t>2/1/2026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72816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bg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7772400" cy="4562856"/>
          </a:xfrm>
        </p:spPr>
        <p:txBody>
          <a:bodyPr anchor="b">
            <a:normAutofit/>
          </a:bodyPr>
          <a:lstStyle>
            <a:lvl1pPr>
              <a:defRPr sz="8000">
                <a:solidFill>
                  <a:schemeClr val="tx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2"/>
                </a:solidFill>
              </a:defRPr>
            </a:lvl1pPr>
          </a:lstStyle>
          <a:p>
            <a:fld id="{333F469A-9BA4-41D9-A358-7174319CB857}" type="datetime1">
              <a:rPr lang="en-US" smtClean="0"/>
              <a:t>2/1/2026</a:t>
            </a:fld>
            <a:endParaRPr lang="en-US"/>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735220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519672"/>
            <a:ext cx="2843784" cy="338328"/>
          </a:xfrm>
          <a:prstGeom prst="rect">
            <a:avLst/>
          </a:prstGeom>
        </p:spPr>
        <p:txBody>
          <a:bodyPr vert="horz" lIns="91440" tIns="45720" rIns="91440" bIns="45720" rtlCol="0" anchor="ctr"/>
          <a:lstStyle>
            <a:lvl1pPr algn="l">
              <a:defRPr sz="800">
                <a:solidFill>
                  <a:schemeClr val="tx1"/>
                </a:solidFill>
              </a:defRPr>
            </a:lvl1pPr>
          </a:lstStyle>
          <a:p>
            <a:fld id="{E9D380B3-E270-4064-8D13-292A875F6C31}" type="datetime1">
              <a:rPr lang="en-US" smtClean="0"/>
              <a:t>2/1/2026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60536" y="6519672"/>
            <a:ext cx="2642616"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75720" y="6519672"/>
            <a:ext cx="457200" cy="338328"/>
          </a:xfrm>
          <a:prstGeom prst="rect">
            <a:avLst/>
          </a:prstGeom>
        </p:spPr>
        <p:txBody>
          <a:bodyPr vert="horz" lIns="91440" tIns="45720" rIns="91440" bIns="45720" rtlCol="0" anchor="ctr"/>
          <a:lstStyle>
            <a:lvl1pPr algn="r">
              <a:defRPr sz="800">
                <a:solidFill>
                  <a:schemeClr val="tx1"/>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81816963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angdakilangpangako.blogspot.com/2018/09/experience-true-freedom-in-christ.html" TargetMode="External"/><Relationship Id="rId2" Type="http://schemas.openxmlformats.org/officeDocument/2006/relationships/image" Target="../media/image9.jpg"/><Relationship Id="rId1" Type="http://schemas.openxmlformats.org/officeDocument/2006/relationships/slideLayout" Target="../slideLayouts/slideLayout24.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6AC2-69E0-EFE0-BBFF-E3569950A03A}"/>
              </a:ext>
            </a:extLst>
          </p:cNvPr>
          <p:cNvSpPr>
            <a:spLocks noGrp="1"/>
          </p:cNvSpPr>
          <p:nvPr>
            <p:ph type="title"/>
          </p:nvPr>
        </p:nvSpPr>
        <p:spPr>
          <a:xfrm>
            <a:off x="429766" y="609600"/>
            <a:ext cx="4573413" cy="1034004"/>
          </a:xfrm>
        </p:spPr>
        <p:txBody>
          <a:bodyPr>
            <a:normAutofit fontScale="90000"/>
          </a:bodyPr>
          <a:lstStyle/>
          <a:p>
            <a:br>
              <a:rPr kumimoji="0" lang="en-CA" sz="2400" b="1" i="0" u="sng" strike="noStrike" kern="1200" cap="none" spc="0" normalizeH="0" baseline="0" noProof="0" dirty="0">
                <a:ln>
                  <a:noFill/>
                </a:ln>
                <a:solidFill>
                  <a:srgbClr val="131313"/>
                </a:solidFill>
                <a:effectLst/>
                <a:uLnTx/>
                <a:uFillTx/>
                <a:latin typeface="Neue Haas Grotesk Text Pro"/>
                <a:ea typeface="+mj-ea"/>
                <a:cs typeface="+mj-cs"/>
              </a:rPr>
            </a:br>
            <a:r>
              <a:rPr kumimoji="0" lang="en-CA" sz="2400" b="1" i="0" u="sng" strike="noStrike" kern="1200" cap="none" spc="0" normalizeH="0" baseline="0" noProof="0" dirty="0">
                <a:ln>
                  <a:noFill/>
                </a:ln>
                <a:solidFill>
                  <a:srgbClr val="131313"/>
                </a:solidFill>
                <a:effectLst/>
                <a:uLnTx/>
                <a:uFillTx/>
                <a:latin typeface="Neue Haas Grotesk Text Pro"/>
                <a:ea typeface="+mj-ea"/>
                <a:cs typeface="+mj-cs"/>
              </a:rPr>
              <a:t>Key to Holiness</a:t>
            </a:r>
            <a:r>
              <a:rPr kumimoji="0" lang="en-CA" sz="2400" b="1" i="0" u="none" strike="noStrike" kern="1200" cap="none" spc="0" normalizeH="0" baseline="0" noProof="0" dirty="0">
                <a:ln>
                  <a:noFill/>
                </a:ln>
                <a:solidFill>
                  <a:srgbClr val="131313"/>
                </a:solidFill>
                <a:effectLst/>
                <a:uLnTx/>
                <a:uFillTx/>
                <a:latin typeface="Neue Haas Grotesk Text Pro"/>
                <a:ea typeface="+mj-ea"/>
                <a:cs typeface="+mj-cs"/>
              </a:rPr>
              <a:t> (sanctification):</a:t>
            </a:r>
            <a:br>
              <a:rPr kumimoji="0" lang="en-CA" sz="2400" b="1" i="0" u="none" strike="noStrike" kern="1200" cap="none" spc="0" normalizeH="0" baseline="0" noProof="0" dirty="0">
                <a:ln>
                  <a:noFill/>
                </a:ln>
                <a:solidFill>
                  <a:srgbClr val="131313"/>
                </a:solidFill>
                <a:effectLst/>
                <a:uLnTx/>
                <a:uFillTx/>
                <a:latin typeface="Neue Haas Grotesk Text Pro"/>
                <a:ea typeface="+mj-ea"/>
                <a:cs typeface="+mj-cs"/>
              </a:rPr>
            </a:br>
            <a:r>
              <a:rPr kumimoji="0" lang="en-CA" sz="2400" b="0" i="0" u="none" strike="noStrike" kern="1200" cap="none" spc="0" normalizeH="0" baseline="0" noProof="0" dirty="0">
                <a:ln>
                  <a:noFill/>
                </a:ln>
                <a:solidFill>
                  <a:srgbClr val="131313"/>
                </a:solidFill>
                <a:effectLst/>
                <a:uLnTx/>
                <a:uFillTx/>
                <a:latin typeface="Neue Haas Grotesk Text Pro"/>
                <a:ea typeface="+mj-ea"/>
                <a:cs typeface="+mj-cs"/>
              </a:rPr>
              <a:t>(Romans. 6:1-11)</a:t>
            </a:r>
            <a:br>
              <a:rPr kumimoji="0" lang="en-CA" sz="2400" b="0" i="0" u="none" strike="noStrike" kern="1200" cap="none" spc="0" normalizeH="0" baseline="0" noProof="0" dirty="0">
                <a:ln>
                  <a:noFill/>
                </a:ln>
                <a:solidFill>
                  <a:srgbClr val="131313"/>
                </a:solidFill>
                <a:effectLst/>
                <a:uLnTx/>
                <a:uFillTx/>
                <a:latin typeface="Neue Haas Grotesk Text Pro"/>
                <a:ea typeface="+mj-ea"/>
                <a:cs typeface="+mj-cs"/>
              </a:rPr>
            </a:br>
            <a:br>
              <a:rPr kumimoji="0" lang="en-CA" sz="2400" b="0" i="0" u="none" strike="noStrike" kern="1200" cap="none" spc="0" normalizeH="0" baseline="0" noProof="0" dirty="0">
                <a:ln>
                  <a:noFill/>
                </a:ln>
                <a:solidFill>
                  <a:srgbClr val="131313"/>
                </a:solidFill>
                <a:effectLst/>
                <a:uLnTx/>
                <a:uFillTx/>
                <a:latin typeface="Neue Haas Grotesk Text Pro"/>
                <a:ea typeface="+mj-ea"/>
                <a:cs typeface="+mj-cs"/>
              </a:rPr>
            </a:br>
            <a:r>
              <a:rPr kumimoji="0" lang="en-CA" sz="2400" b="0" i="0" u="none" strike="noStrike" kern="1200" cap="none" spc="0" normalizeH="0" baseline="0" noProof="0" dirty="0">
                <a:ln>
                  <a:noFill/>
                </a:ln>
                <a:solidFill>
                  <a:srgbClr val="131313"/>
                </a:solidFill>
                <a:effectLst/>
                <a:uLnTx/>
                <a:uFillTx/>
                <a:latin typeface="Neue Haas Grotesk Text Pro"/>
                <a:ea typeface="+mj-ea"/>
                <a:cs typeface="+mj-cs"/>
              </a:rPr>
              <a:t>1. </a:t>
            </a:r>
            <a:r>
              <a:rPr lang="en-CA" sz="2400" b="1" dirty="0">
                <a:solidFill>
                  <a:srgbClr val="131313"/>
                </a:solidFill>
                <a:latin typeface="Neue Haas Grotesk Text Pro"/>
              </a:rPr>
              <a:t>U</a:t>
            </a:r>
            <a:r>
              <a:rPr kumimoji="0" lang="en-CA" sz="2400" b="1" i="0" u="none" strike="noStrike" kern="1200" cap="none" spc="0" normalizeH="0" baseline="0" noProof="0" dirty="0" err="1">
                <a:ln>
                  <a:noFill/>
                </a:ln>
                <a:solidFill>
                  <a:srgbClr val="131313"/>
                </a:solidFill>
                <a:effectLst/>
                <a:uLnTx/>
                <a:uFillTx/>
                <a:latin typeface="Neue Haas Grotesk Text Pro"/>
                <a:ea typeface="+mj-ea"/>
                <a:cs typeface="+mj-cs"/>
              </a:rPr>
              <a:t>nion</a:t>
            </a:r>
            <a:r>
              <a:rPr kumimoji="0" lang="en-CA" sz="2400" b="1" i="0" u="none" strike="noStrike" kern="1200" cap="none" spc="0" normalizeH="0" baseline="0" noProof="0" dirty="0">
                <a:ln>
                  <a:noFill/>
                </a:ln>
                <a:solidFill>
                  <a:srgbClr val="131313"/>
                </a:solidFill>
                <a:effectLst/>
                <a:uLnTx/>
                <a:uFillTx/>
                <a:latin typeface="Neue Haas Grotesk Text Pro"/>
                <a:ea typeface="+mj-ea"/>
                <a:cs typeface="+mj-cs"/>
              </a:rPr>
              <a:t> with Christ - death</a:t>
            </a:r>
            <a:endParaRPr lang="en-CA" b="1" dirty="0"/>
          </a:p>
        </p:txBody>
      </p:sp>
      <p:sp>
        <p:nvSpPr>
          <p:cNvPr id="3" name="Content Placeholder 2">
            <a:extLst>
              <a:ext uri="{FF2B5EF4-FFF2-40B4-BE49-F238E27FC236}">
                <a16:creationId xmlns:a16="http://schemas.microsoft.com/office/drawing/2014/main" id="{F4603BAF-36ED-6EA3-99D3-F8CB7DD92F13}"/>
              </a:ext>
            </a:extLst>
          </p:cNvPr>
          <p:cNvSpPr>
            <a:spLocks noGrp="1"/>
          </p:cNvSpPr>
          <p:nvPr>
            <p:ph sz="quarter" idx="14"/>
          </p:nvPr>
        </p:nvSpPr>
        <p:spPr>
          <a:xfrm>
            <a:off x="429766" y="1643604"/>
            <a:ext cx="4573413" cy="4720620"/>
          </a:xfrm>
        </p:spPr>
        <p:txBody>
          <a:bodyPr>
            <a:normAutofit lnSpcReduction="10000"/>
          </a:bodyPr>
          <a:lstStyle/>
          <a:p>
            <a:r>
              <a:rPr lang="en-CA" sz="2200" dirty="0">
                <a:solidFill>
                  <a:srgbClr val="131313"/>
                </a:solidFill>
                <a:ea typeface="+mj-ea"/>
                <a:cs typeface="+mj-cs"/>
              </a:rPr>
              <a:t>Dead to sin</a:t>
            </a:r>
          </a:p>
          <a:p>
            <a:r>
              <a:rPr kumimoji="0" lang="en-CA" sz="2200" b="0" i="0" u="none" strike="noStrike" kern="1200" cap="none" spc="0" normalizeH="0" baseline="0" noProof="0" dirty="0">
                <a:ln>
                  <a:noFill/>
                </a:ln>
                <a:solidFill>
                  <a:srgbClr val="131313"/>
                </a:solidFill>
                <a:effectLst/>
                <a:uLnTx/>
                <a:uFillTx/>
                <a:latin typeface="Neue Haas Grotesk Text Pro"/>
                <a:ea typeface="+mj-ea"/>
                <a:cs typeface="+mj-cs"/>
              </a:rPr>
              <a:t>Baptized into Christ’s death</a:t>
            </a:r>
            <a:endParaRPr lang="en-CA" sz="2200" dirty="0">
              <a:solidFill>
                <a:srgbClr val="131313"/>
              </a:solidFill>
              <a:latin typeface="Neue Haas Grotesk Text Pro"/>
              <a:ea typeface="+mj-ea"/>
              <a:cs typeface="+mj-cs"/>
            </a:endParaRPr>
          </a:p>
          <a:p>
            <a:r>
              <a:rPr kumimoji="0" lang="en-CA" sz="2200" b="0" i="0" u="none" strike="noStrike" kern="1200" cap="none" spc="0" normalizeH="0" baseline="0" noProof="0" dirty="0">
                <a:ln>
                  <a:noFill/>
                </a:ln>
                <a:solidFill>
                  <a:srgbClr val="131313"/>
                </a:solidFill>
                <a:effectLst/>
                <a:uLnTx/>
                <a:uFillTx/>
                <a:latin typeface="Neue Haas Grotesk Text Pro"/>
                <a:ea typeface="+mj-ea"/>
                <a:cs typeface="+mj-cs"/>
              </a:rPr>
              <a:t>Buried with Christ</a:t>
            </a:r>
          </a:p>
          <a:p>
            <a:r>
              <a:rPr kumimoji="0" lang="en-CA" sz="2200" b="0" i="0" u="none" strike="noStrike" kern="1200" cap="none" spc="0" normalizeH="0" baseline="0" noProof="0" dirty="0">
                <a:ln>
                  <a:noFill/>
                </a:ln>
                <a:solidFill>
                  <a:srgbClr val="131313"/>
                </a:solidFill>
                <a:effectLst/>
                <a:uLnTx/>
                <a:uFillTx/>
                <a:latin typeface="Neue Haas Grotesk Text Pro"/>
                <a:ea typeface="+mj-ea"/>
                <a:cs typeface="+mj-cs"/>
              </a:rPr>
              <a:t>Raised to newness of life</a:t>
            </a:r>
            <a:endParaRPr lang="en-CA" sz="2200" dirty="0">
              <a:solidFill>
                <a:srgbClr val="131313"/>
              </a:solidFill>
              <a:latin typeface="Neue Haas Grotesk Text Pro"/>
              <a:ea typeface="+mj-ea"/>
              <a:cs typeface="+mj-cs"/>
            </a:endParaRPr>
          </a:p>
          <a:p>
            <a:r>
              <a:rPr kumimoji="0" lang="en-CA" sz="2200" b="0" i="0" u="none" strike="noStrike" kern="1200" cap="none" spc="0" normalizeH="0" baseline="0" noProof="0" dirty="0">
                <a:ln>
                  <a:noFill/>
                </a:ln>
                <a:solidFill>
                  <a:srgbClr val="131313"/>
                </a:solidFill>
                <a:effectLst/>
                <a:uLnTx/>
                <a:uFillTx/>
                <a:latin typeface="Neue Haas Grotesk Text Pro"/>
                <a:ea typeface="+mj-ea"/>
                <a:cs typeface="+mj-cs"/>
              </a:rPr>
              <a:t>Old is crucified (Gal. 2:20)</a:t>
            </a:r>
          </a:p>
          <a:p>
            <a:r>
              <a:rPr lang="en-CA" sz="2200" dirty="0">
                <a:solidFill>
                  <a:srgbClr val="131313"/>
                </a:solidFill>
                <a:latin typeface="Neue Haas Grotesk Text Pro"/>
                <a:ea typeface="+mj-ea"/>
                <a:cs typeface="+mj-cs"/>
              </a:rPr>
              <a:t>No Longer enslaved to </a:t>
            </a:r>
            <a:r>
              <a:rPr kumimoji="0" lang="en-CA" sz="2200" b="0" i="0" u="none" strike="noStrike" kern="1200" cap="none" spc="0" normalizeH="0" baseline="0" noProof="0" dirty="0">
                <a:ln>
                  <a:noFill/>
                </a:ln>
                <a:solidFill>
                  <a:srgbClr val="131313"/>
                </a:solidFill>
                <a:effectLst/>
                <a:uLnTx/>
                <a:uFillTx/>
                <a:latin typeface="Neue Haas Grotesk Text Pro"/>
                <a:ea typeface="+mj-ea"/>
                <a:cs typeface="+mj-cs"/>
              </a:rPr>
              <a:t>sin</a:t>
            </a:r>
          </a:p>
          <a:p>
            <a:r>
              <a:rPr kumimoji="0" lang="en-CA" sz="2200" b="0" i="0" u="none" strike="noStrike" kern="1200" cap="none" spc="0" normalizeH="0" baseline="0" noProof="0" dirty="0">
                <a:ln>
                  <a:noFill/>
                </a:ln>
                <a:solidFill>
                  <a:srgbClr val="131313"/>
                </a:solidFill>
                <a:effectLst/>
                <a:uLnTx/>
                <a:uFillTx/>
                <a:latin typeface="Neue Haas Grotesk Text Pro"/>
                <a:ea typeface="+mj-ea"/>
                <a:cs typeface="+mj-cs"/>
              </a:rPr>
              <a:t>We died and are set free from sin</a:t>
            </a:r>
          </a:p>
          <a:p>
            <a:r>
              <a:rPr lang="en-CA" sz="2200" dirty="0">
                <a:solidFill>
                  <a:srgbClr val="131313"/>
                </a:solidFill>
                <a:latin typeface="Neue Haas Grotesk Text Pro"/>
                <a:ea typeface="+mj-ea"/>
                <a:cs typeface="+mj-cs"/>
              </a:rPr>
              <a:t>Consider yourselves dead to sin, but alive to God in Christ</a:t>
            </a:r>
            <a:endParaRPr lang="en-CA" dirty="0"/>
          </a:p>
        </p:txBody>
      </p:sp>
      <p:pic>
        <p:nvPicPr>
          <p:cNvPr id="10" name="Picture Placeholder 9">
            <a:extLst>
              <a:ext uri="{FF2B5EF4-FFF2-40B4-BE49-F238E27FC236}">
                <a16:creationId xmlns:a16="http://schemas.microsoft.com/office/drawing/2014/main" id="{534C399D-E1A5-8EBF-EC75-18E74C34098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42" r="2542"/>
          <a:stretch>
            <a:fillRect/>
          </a:stretch>
        </p:blipFill>
        <p:spPr/>
      </p:pic>
    </p:spTree>
    <p:extLst>
      <p:ext uri="{BB962C8B-B14F-4D97-AF65-F5344CB8AC3E}">
        <p14:creationId xmlns:p14="http://schemas.microsoft.com/office/powerpoint/2010/main" val="384699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C0EA-A827-781D-009E-D46297111276}"/>
              </a:ext>
            </a:extLst>
          </p:cNvPr>
          <p:cNvSpPr>
            <a:spLocks noGrp="1"/>
          </p:cNvSpPr>
          <p:nvPr>
            <p:ph type="title"/>
          </p:nvPr>
        </p:nvSpPr>
        <p:spPr>
          <a:xfrm>
            <a:off x="342899" y="342900"/>
            <a:ext cx="5063290" cy="1485900"/>
          </a:xfrm>
        </p:spPr>
        <p:txBody>
          <a:bodyPr>
            <a:normAutofit fontScale="90000"/>
          </a:bodyPr>
          <a:lstStyle/>
          <a:p>
            <a:br>
              <a:rPr lang="en-CA" sz="2400" b="1" dirty="0"/>
            </a:br>
            <a:br>
              <a:rPr lang="en-CA" sz="2400" b="1" dirty="0"/>
            </a:br>
            <a:r>
              <a:rPr lang="en-CA" sz="2400" b="1" dirty="0"/>
              <a:t>Key to Holiness: (Sanctification)</a:t>
            </a:r>
            <a:br>
              <a:rPr lang="en-CA" sz="2400" b="1" dirty="0"/>
            </a:br>
            <a:r>
              <a:rPr lang="en-CA" sz="2400" dirty="0"/>
              <a:t>(Romans 6:12-23)</a:t>
            </a:r>
            <a:br>
              <a:rPr lang="en-CA" sz="2400" dirty="0"/>
            </a:br>
            <a:r>
              <a:rPr lang="en-CA" sz="2400" b="1" dirty="0"/>
              <a:t>2. Obey your new Master</a:t>
            </a:r>
            <a:r>
              <a:rPr lang="en-CA" sz="2400" dirty="0"/>
              <a:t>:</a:t>
            </a:r>
            <a:br>
              <a:rPr lang="en-CA" dirty="0"/>
            </a:br>
            <a:endParaRPr lang="en-CA" dirty="0"/>
          </a:p>
        </p:txBody>
      </p:sp>
      <p:sp>
        <p:nvSpPr>
          <p:cNvPr id="3" name="Content Placeholder 2">
            <a:extLst>
              <a:ext uri="{FF2B5EF4-FFF2-40B4-BE49-F238E27FC236}">
                <a16:creationId xmlns:a16="http://schemas.microsoft.com/office/drawing/2014/main" id="{EB54B2DE-6D82-61E3-3F11-54906C5B5A7E}"/>
              </a:ext>
            </a:extLst>
          </p:cNvPr>
          <p:cNvSpPr>
            <a:spLocks noGrp="1"/>
          </p:cNvSpPr>
          <p:nvPr>
            <p:ph sz="quarter" idx="14"/>
          </p:nvPr>
        </p:nvSpPr>
        <p:spPr>
          <a:xfrm>
            <a:off x="429767" y="1379621"/>
            <a:ext cx="4573413" cy="5366449"/>
          </a:xfrm>
        </p:spPr>
        <p:txBody>
          <a:bodyPr>
            <a:normAutofit lnSpcReduction="10000"/>
          </a:bodyPr>
          <a:lstStyle/>
          <a:p>
            <a:r>
              <a:rPr lang="en-CA" sz="2300" dirty="0">
                <a:latin typeface="Times New Roman" panose="02020603050405020304" pitchFamily="18" charset="0"/>
                <a:cs typeface="Times New Roman" panose="02020603050405020304" pitchFamily="18" charset="0"/>
              </a:rPr>
              <a:t>Do not let sin reign</a:t>
            </a:r>
          </a:p>
          <a:p>
            <a:r>
              <a:rPr lang="en-CA" sz="2300" dirty="0">
                <a:latin typeface="Times New Roman" panose="02020603050405020304" pitchFamily="18" charset="0"/>
                <a:cs typeface="Times New Roman" panose="02020603050405020304" pitchFamily="18" charset="0"/>
              </a:rPr>
              <a:t>Yield yourself to God (a tool)</a:t>
            </a:r>
          </a:p>
          <a:p>
            <a:r>
              <a:rPr lang="en-CA" sz="2300" dirty="0">
                <a:latin typeface="Times New Roman" panose="02020603050405020304" pitchFamily="18" charset="0"/>
                <a:cs typeface="Times New Roman" panose="02020603050405020304" pitchFamily="18" charset="0"/>
              </a:rPr>
              <a:t>Live under grace</a:t>
            </a:r>
          </a:p>
          <a:p>
            <a:r>
              <a:rPr lang="en-CA" sz="2300" dirty="0">
                <a:latin typeface="Times New Roman" panose="02020603050405020304" pitchFamily="18" charset="0"/>
                <a:cs typeface="Times New Roman" panose="02020603050405020304" pitchFamily="18" charset="0"/>
              </a:rPr>
              <a:t>See yourself as an obedient slave of God, not of sin</a:t>
            </a:r>
          </a:p>
          <a:p>
            <a:r>
              <a:rPr lang="en-CA" sz="2300" dirty="0">
                <a:latin typeface="Times New Roman" panose="02020603050405020304" pitchFamily="18" charset="0"/>
                <a:cs typeface="Times New Roman" panose="02020603050405020304" pitchFamily="18" charset="0"/>
              </a:rPr>
              <a:t>Obey with all your heart</a:t>
            </a:r>
          </a:p>
          <a:p>
            <a:r>
              <a:rPr lang="en-CA" sz="2300" dirty="0">
                <a:latin typeface="Times New Roman" panose="02020603050405020304" pitchFamily="18" charset="0"/>
                <a:cs typeface="Times New Roman" panose="02020603050405020304" pitchFamily="18" charset="0"/>
              </a:rPr>
              <a:t>Freed from sin, slave of righteousness</a:t>
            </a:r>
          </a:p>
          <a:p>
            <a:r>
              <a:rPr lang="en-CA" sz="2300" dirty="0">
                <a:latin typeface="Times New Roman" panose="02020603050405020304" pitchFamily="18" charset="0"/>
                <a:cs typeface="Times New Roman" panose="02020603050405020304" pitchFamily="18" charset="0"/>
              </a:rPr>
              <a:t>A slave of God produces holiness, leading to God’s gift of everlasting life (all through Christ)</a:t>
            </a:r>
            <a:endParaRPr lang="en-CA" sz="2200" dirty="0"/>
          </a:p>
        </p:txBody>
      </p:sp>
      <p:pic>
        <p:nvPicPr>
          <p:cNvPr id="6" name="Picture Placeholder 5">
            <a:extLst>
              <a:ext uri="{FF2B5EF4-FFF2-40B4-BE49-F238E27FC236}">
                <a16:creationId xmlns:a16="http://schemas.microsoft.com/office/drawing/2014/main" id="{3D956ACA-A41A-8AE8-20F6-FA5A18B1F0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130" r="24130"/>
          <a:stretch>
            <a:fillRect/>
          </a:stretch>
        </p:blipFill>
        <p:spPr/>
      </p:pic>
      <p:sp>
        <p:nvSpPr>
          <p:cNvPr id="7" name="TextBox 6">
            <a:extLst>
              <a:ext uri="{FF2B5EF4-FFF2-40B4-BE49-F238E27FC236}">
                <a16:creationId xmlns:a16="http://schemas.microsoft.com/office/drawing/2014/main" id="{7792F58D-7D29-3646-7B0E-3E3E504D83BD}"/>
              </a:ext>
            </a:extLst>
          </p:cNvPr>
          <p:cNvSpPr txBox="1"/>
          <p:nvPr/>
        </p:nvSpPr>
        <p:spPr>
          <a:xfrm>
            <a:off x="5737594" y="6515238"/>
            <a:ext cx="6111507" cy="230832"/>
          </a:xfrm>
          <a:prstGeom prst="rect">
            <a:avLst/>
          </a:prstGeom>
          <a:noFill/>
        </p:spPr>
        <p:txBody>
          <a:bodyPr wrap="square" rtlCol="0">
            <a:spAutoFit/>
          </a:bodyPr>
          <a:lstStyle/>
          <a:p>
            <a:r>
              <a:rPr lang="en-CA" sz="900">
                <a:hlinkClick r:id="rId3" tooltip="https://angdakilangpangako.blogspot.com/2018/09/experience-true-freedom-in-christ.html"/>
              </a:rPr>
              <a:t>This Photo</a:t>
            </a:r>
            <a:r>
              <a:rPr lang="en-CA" sz="900"/>
              <a:t> by Unknown Author is licensed under </a:t>
            </a:r>
            <a:r>
              <a:rPr lang="en-CA" sz="900">
                <a:hlinkClick r:id="rId4" tooltip="https://creativecommons.org/licenses/by-nc/3.0/"/>
              </a:rPr>
              <a:t>CC BY-NC</a:t>
            </a:r>
            <a:endParaRPr lang="en-CA" sz="900"/>
          </a:p>
        </p:txBody>
      </p:sp>
    </p:spTree>
    <p:extLst>
      <p:ext uri="{BB962C8B-B14F-4D97-AF65-F5344CB8AC3E}">
        <p14:creationId xmlns:p14="http://schemas.microsoft.com/office/powerpoint/2010/main" val="330892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09F7-B618-9DCC-FA0D-CB8C98A9ADDC}"/>
              </a:ext>
            </a:extLst>
          </p:cNvPr>
          <p:cNvSpPr>
            <a:spLocks noGrp="1"/>
          </p:cNvSpPr>
          <p:nvPr>
            <p:ph type="title"/>
          </p:nvPr>
        </p:nvSpPr>
        <p:spPr>
          <a:xfrm>
            <a:off x="429768" y="283464"/>
            <a:ext cx="10652760" cy="630936"/>
          </a:xfrm>
        </p:spPr>
        <p:txBody>
          <a:bodyPr/>
          <a:lstStyle/>
          <a:p>
            <a:r>
              <a:rPr lang="en-CA" dirty="0"/>
              <a:t>Paul</a:t>
            </a:r>
          </a:p>
        </p:txBody>
      </p:sp>
      <p:sp>
        <p:nvSpPr>
          <p:cNvPr id="3" name="Content Placeholder 2">
            <a:extLst>
              <a:ext uri="{FF2B5EF4-FFF2-40B4-BE49-F238E27FC236}">
                <a16:creationId xmlns:a16="http://schemas.microsoft.com/office/drawing/2014/main" id="{D1BC22DC-367C-EB3A-2374-D26CE77A3983}"/>
              </a:ext>
            </a:extLst>
          </p:cNvPr>
          <p:cNvSpPr>
            <a:spLocks noGrp="1"/>
          </p:cNvSpPr>
          <p:nvPr>
            <p:ph idx="1"/>
          </p:nvPr>
        </p:nvSpPr>
        <p:spPr>
          <a:xfrm>
            <a:off x="429768" y="1042737"/>
            <a:ext cx="10652760" cy="5694947"/>
          </a:xfrm>
        </p:spPr>
        <p:txBody>
          <a:bodyPr/>
          <a:lstStyle/>
          <a:p>
            <a:pPr algn="l"/>
            <a:r>
              <a:rPr lang="en-US" sz="2000" b="0" i="0" u="none" strike="noStrike" baseline="30000" dirty="0">
                <a:latin typeface="Times New Roman" panose="02020603050405020304" pitchFamily="18" charset="0"/>
              </a:rPr>
              <a:t>NKJ </a:t>
            </a:r>
            <a:r>
              <a:rPr lang="en-US" sz="2000" b="1" i="0" u="none" strike="noStrike" baseline="0" dirty="0">
                <a:latin typeface="Times New Roman" panose="02020603050405020304" pitchFamily="18" charset="0"/>
              </a:rPr>
              <a:t>1 Corinthians 6:19</a:t>
            </a:r>
            <a:r>
              <a:rPr lang="en-US" sz="2000" b="0" i="0" u="none" strike="noStrike" baseline="0" dirty="0">
                <a:latin typeface="Times New Roman" panose="02020603050405020304" pitchFamily="18" charset="0"/>
              </a:rPr>
              <a:t> Or do you not know that your body is the temple of the Holy Spirit </a:t>
            </a:r>
            <a:r>
              <a:rPr lang="en-US" sz="2000" b="0" i="1" u="none" strike="noStrike" baseline="0" dirty="0">
                <a:latin typeface="Times New Roman" panose="02020603050405020304" pitchFamily="18" charset="0"/>
              </a:rPr>
              <a:t>who is </a:t>
            </a:r>
            <a:r>
              <a:rPr lang="en-US" sz="2000" b="0" i="0" u="none" strike="noStrike" baseline="0" dirty="0">
                <a:latin typeface="Times New Roman" panose="02020603050405020304" pitchFamily="18" charset="0"/>
              </a:rPr>
              <a:t>in you, whom you have from God, and you are not your own? </a:t>
            </a:r>
            <a:r>
              <a:rPr lang="en-US" sz="2000" b="0" i="0" u="none" strike="noStrike" baseline="30000" dirty="0">
                <a:latin typeface="Times New Roman" panose="02020603050405020304" pitchFamily="18" charset="0"/>
              </a:rPr>
              <a:t>20</a:t>
            </a:r>
            <a:r>
              <a:rPr lang="en-US" sz="2000" b="0" i="0" u="none" strike="noStrike" baseline="0" dirty="0">
                <a:latin typeface="Times New Roman" panose="02020603050405020304" pitchFamily="18" charset="0"/>
              </a:rPr>
              <a:t> For you were bought at a price; therefore glorify God in your body and in your spirit, which are God’s.</a:t>
            </a:r>
          </a:p>
          <a:p>
            <a:pPr algn="l"/>
            <a:r>
              <a:rPr lang="en-US" sz="2000" b="0" i="0" u="none" strike="noStrike" baseline="30000" dirty="0">
                <a:latin typeface="Times New Roman" panose="02020603050405020304" pitchFamily="18" charset="0"/>
              </a:rPr>
              <a:t>NAU </a:t>
            </a:r>
            <a:r>
              <a:rPr lang="en-US" sz="2000" b="1" i="0" u="none" strike="noStrike" baseline="0" dirty="0">
                <a:latin typeface="Times New Roman" panose="02020603050405020304" pitchFamily="18" charset="0"/>
              </a:rPr>
              <a:t>Romans 12:1</a:t>
            </a:r>
            <a:r>
              <a:rPr lang="en-US" sz="2000" b="0" i="0" u="none" strike="noStrike" baseline="0" dirty="0">
                <a:latin typeface="Times New Roman" panose="02020603050405020304" pitchFamily="18" charset="0"/>
              </a:rPr>
              <a:t> Therefore I urge you, brethren, by the mercies of God, to present your bodies a living and holy sacrifice, acceptable to God, </a:t>
            </a:r>
            <a:r>
              <a:rPr lang="en-US" sz="2000" b="0" i="1" u="none" strike="noStrike" baseline="0" dirty="0">
                <a:latin typeface="Times New Roman" panose="02020603050405020304" pitchFamily="18" charset="0"/>
              </a:rPr>
              <a:t>which is </a:t>
            </a:r>
            <a:r>
              <a:rPr lang="en-US" sz="2000" b="0" i="0" u="none" strike="noStrike" baseline="0" dirty="0">
                <a:latin typeface="Times New Roman" panose="02020603050405020304" pitchFamily="18" charset="0"/>
              </a:rPr>
              <a:t>your spiritual service of worship.</a:t>
            </a:r>
            <a:r>
              <a:rPr lang="en-CA" sz="2000" dirty="0">
                <a:latin typeface="Times New Roman" panose="02020603050405020304" pitchFamily="18" charset="0"/>
              </a:rPr>
              <a:t> </a:t>
            </a:r>
            <a:r>
              <a:rPr lang="en-US" sz="2000" b="0" i="0" u="none" strike="noStrike" baseline="0" dirty="0">
                <a:latin typeface="Times New Roman" panose="02020603050405020304" pitchFamily="18" charset="0"/>
              </a:rPr>
              <a:t>And do not be conformed to this world, but be transformed by the renewing of your mind, so that you may prove what the will of God is, that which is good and acceptable and perfect.</a:t>
            </a:r>
          </a:p>
          <a:p>
            <a:pPr algn="l"/>
            <a:r>
              <a:rPr lang="en-US" sz="2000" dirty="0">
                <a:latin typeface="Times New Roman" panose="02020603050405020304" pitchFamily="18" charset="0"/>
              </a:rPr>
              <a:t>Colossians 3:1-10</a:t>
            </a:r>
          </a:p>
          <a:p>
            <a:r>
              <a:rPr lang="en-US" sz="2000" baseline="30000" dirty="0"/>
              <a:t>NKJ </a:t>
            </a:r>
            <a:r>
              <a:rPr lang="en-US" sz="2000" b="1" dirty="0"/>
              <a:t>Titus 2 </a:t>
            </a:r>
            <a:r>
              <a:rPr lang="en-US" sz="2000" b="0" i="0" u="none" strike="noStrike" baseline="30000" dirty="0">
                <a:latin typeface="Times New Roman" panose="02020603050405020304" pitchFamily="18" charset="0"/>
              </a:rPr>
              <a:t>11</a:t>
            </a:r>
            <a:r>
              <a:rPr lang="en-US" sz="2000" b="0" i="0" u="none" strike="noStrike" baseline="0" dirty="0">
                <a:latin typeface="Times New Roman" panose="02020603050405020304" pitchFamily="18" charset="0"/>
              </a:rPr>
              <a:t> For the grace of God that brings salvation has appeared to all men, </a:t>
            </a:r>
            <a:r>
              <a:rPr lang="en-US" sz="2000" b="0" i="0" u="none" strike="noStrike" baseline="30000" dirty="0">
                <a:latin typeface="Times New Roman" panose="02020603050405020304" pitchFamily="18" charset="0"/>
              </a:rPr>
              <a:t>12</a:t>
            </a:r>
            <a:r>
              <a:rPr lang="en-US" sz="2000" b="0" i="0" u="none" strike="noStrike" baseline="0" dirty="0">
                <a:latin typeface="Times New Roman" panose="02020603050405020304" pitchFamily="18" charset="0"/>
              </a:rPr>
              <a:t> teaching us that, denying ungodliness and worldly lusts, we should live soberly, righteously, and godly in the present age, </a:t>
            </a:r>
            <a:r>
              <a:rPr lang="en-US" sz="2000" b="0" i="0" u="none" strike="noStrike" baseline="30000" dirty="0">
                <a:latin typeface="Times New Roman" panose="02020603050405020304" pitchFamily="18" charset="0"/>
              </a:rPr>
              <a:t>13</a:t>
            </a:r>
            <a:r>
              <a:rPr lang="en-US" sz="2000" b="0" i="0" u="none" strike="noStrike" baseline="0" dirty="0">
                <a:latin typeface="Times New Roman" panose="02020603050405020304" pitchFamily="18" charset="0"/>
              </a:rPr>
              <a:t> looking for the blessed hope and glorious appearing of our great God and Savior Jesus Christ, </a:t>
            </a:r>
            <a:r>
              <a:rPr lang="en-US" sz="2000" b="0" i="0" u="none" strike="noStrike" baseline="30000" dirty="0">
                <a:latin typeface="Times New Roman" panose="02020603050405020304" pitchFamily="18" charset="0"/>
              </a:rPr>
              <a:t>14</a:t>
            </a:r>
            <a:r>
              <a:rPr lang="en-US" sz="2000" b="0" i="0" u="none" strike="noStrike" baseline="0" dirty="0">
                <a:latin typeface="Times New Roman" panose="02020603050405020304" pitchFamily="18" charset="0"/>
              </a:rPr>
              <a:t> who gave Himself for us, that He might redeem us from every lawless deed and purify for Himself </a:t>
            </a:r>
            <a:r>
              <a:rPr lang="en-US" sz="2000" b="0" i="1" u="none" strike="noStrike" baseline="0" dirty="0">
                <a:latin typeface="Times New Roman" panose="02020603050405020304" pitchFamily="18" charset="0"/>
              </a:rPr>
              <a:t>His </a:t>
            </a:r>
            <a:r>
              <a:rPr lang="en-US" sz="2000" b="0" i="0" u="none" strike="noStrike" baseline="0" dirty="0">
                <a:latin typeface="Times New Roman" panose="02020603050405020304" pitchFamily="18" charset="0"/>
              </a:rPr>
              <a:t>own special people, zealous for good works. </a:t>
            </a:r>
            <a:r>
              <a:rPr lang="en-US" sz="2000" b="0" i="0" u="none" strike="noStrike" baseline="30000" dirty="0">
                <a:latin typeface="Times New Roman" panose="02020603050405020304" pitchFamily="18" charset="0"/>
              </a:rPr>
              <a:t>15</a:t>
            </a:r>
            <a:r>
              <a:rPr lang="en-US" sz="2000" b="0" i="0" u="none" strike="noStrike" baseline="0" dirty="0">
                <a:latin typeface="Times New Roman" panose="02020603050405020304" pitchFamily="18" charset="0"/>
              </a:rPr>
              <a:t> Speak these things, exhort, and rebuke with all authority</a:t>
            </a:r>
            <a:endParaRPr lang="en-CA" dirty="0"/>
          </a:p>
        </p:txBody>
      </p:sp>
    </p:spTree>
    <p:extLst>
      <p:ext uri="{BB962C8B-B14F-4D97-AF65-F5344CB8AC3E}">
        <p14:creationId xmlns:p14="http://schemas.microsoft.com/office/powerpoint/2010/main" val="170206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778D-C8B0-06E4-9F4B-57302A0AF72A}"/>
              </a:ext>
            </a:extLst>
          </p:cNvPr>
          <p:cNvSpPr>
            <a:spLocks noGrp="1"/>
          </p:cNvSpPr>
          <p:nvPr>
            <p:ph type="title"/>
          </p:nvPr>
        </p:nvSpPr>
        <p:spPr/>
        <p:txBody>
          <a:bodyPr/>
          <a:lstStyle/>
          <a:p>
            <a:r>
              <a:rPr lang="en-CA" dirty="0"/>
              <a:t>Luke &amp; Peter</a:t>
            </a:r>
          </a:p>
        </p:txBody>
      </p:sp>
      <p:sp>
        <p:nvSpPr>
          <p:cNvPr id="3" name="Content Placeholder 2">
            <a:extLst>
              <a:ext uri="{FF2B5EF4-FFF2-40B4-BE49-F238E27FC236}">
                <a16:creationId xmlns:a16="http://schemas.microsoft.com/office/drawing/2014/main" id="{7BD298F1-61A1-CD57-F04D-804A2D244713}"/>
              </a:ext>
            </a:extLst>
          </p:cNvPr>
          <p:cNvSpPr>
            <a:spLocks noGrp="1"/>
          </p:cNvSpPr>
          <p:nvPr>
            <p:ph idx="1"/>
          </p:nvPr>
        </p:nvSpPr>
        <p:spPr/>
        <p:txBody>
          <a:bodyPr/>
          <a:lstStyle/>
          <a:p>
            <a:r>
              <a:rPr lang="en-CA" sz="2400" dirty="0">
                <a:latin typeface="Times New Roman" panose="02020603050405020304" pitchFamily="18" charset="0"/>
                <a:cs typeface="Times New Roman" panose="02020603050405020304" pitchFamily="18" charset="0"/>
              </a:rPr>
              <a:t>Watchful and faithful slaves (12:35–49; 17:7-10)</a:t>
            </a:r>
          </a:p>
          <a:p>
            <a:r>
              <a:rPr lang="en-US" sz="2400" baseline="30000" dirty="0">
                <a:latin typeface="Times New Roman" panose="02020603050405020304" pitchFamily="18" charset="0"/>
                <a:cs typeface="Times New Roman" panose="02020603050405020304" pitchFamily="18" charset="0"/>
              </a:rPr>
              <a:t>NAU </a:t>
            </a:r>
            <a:r>
              <a:rPr lang="en-US" sz="2400" b="1" dirty="0">
                <a:latin typeface="Times New Roman" panose="02020603050405020304" pitchFamily="18" charset="0"/>
                <a:cs typeface="Times New Roman" panose="02020603050405020304" pitchFamily="18" charset="0"/>
              </a:rPr>
              <a:t>Acts 2:18</a:t>
            </a:r>
            <a:r>
              <a:rPr lang="en-US" sz="2400" dirty="0">
                <a:latin typeface="Times New Roman" panose="02020603050405020304" pitchFamily="18" charset="0"/>
                <a:cs typeface="Times New Roman" panose="02020603050405020304" pitchFamily="18" charset="0"/>
              </a:rPr>
              <a:t> EVEN ON MY BONDSLAVES, BOTH MEN AND WOMEN, I WILL IN THOSE DAYS POUR FORTH OF MY SPIRIT And they shall prophesy.</a:t>
            </a:r>
          </a:p>
          <a:p>
            <a:pPr algn="l"/>
            <a:r>
              <a:rPr lang="en-US" sz="2400" b="0" i="0" u="none" strike="noStrike" baseline="30000" dirty="0">
                <a:latin typeface="Times New Roman" panose="02020603050405020304" pitchFamily="18" charset="0"/>
                <a:cs typeface="Times New Roman" panose="02020603050405020304" pitchFamily="18" charset="0"/>
              </a:rPr>
              <a:t>NAU </a:t>
            </a:r>
            <a:r>
              <a:rPr lang="en-US" sz="2400" b="1" i="0" u="none" strike="noStrike" baseline="0" dirty="0">
                <a:latin typeface="Times New Roman" panose="02020603050405020304" pitchFamily="18" charset="0"/>
                <a:cs typeface="Times New Roman" panose="02020603050405020304" pitchFamily="18" charset="0"/>
              </a:rPr>
              <a:t>Acts 4:29</a:t>
            </a:r>
            <a:r>
              <a:rPr lang="en-US" sz="2400" b="0" i="0" u="none" strike="noStrike" baseline="0" dirty="0">
                <a:latin typeface="Times New Roman" panose="02020603050405020304" pitchFamily="18" charset="0"/>
                <a:cs typeface="Times New Roman" panose="02020603050405020304" pitchFamily="18" charset="0"/>
              </a:rPr>
              <a:t> "And </a:t>
            </a:r>
            <a:r>
              <a:rPr lang="en-US" sz="2400" b="0" i="0" u="none" strike="noStrike" baseline="30000" dirty="0">
                <a:latin typeface="Times New Roman" panose="02020603050405020304" pitchFamily="18" charset="0"/>
                <a:cs typeface="Times New Roman" panose="02020603050405020304" pitchFamily="18" charset="0"/>
              </a:rPr>
              <a:t>1</a:t>
            </a:r>
            <a:r>
              <a:rPr lang="en-US" sz="2400" b="0" i="0" u="none" strike="noStrike" baseline="0" dirty="0">
                <a:latin typeface="Times New Roman" panose="02020603050405020304" pitchFamily="18" charset="0"/>
                <a:cs typeface="Times New Roman" panose="02020603050405020304" pitchFamily="18" charset="0"/>
              </a:rPr>
              <a:t>now, Lord, take note of their threats, and grant that Your bond-servants may speak Your word with all confidence,</a:t>
            </a:r>
          </a:p>
          <a:p>
            <a:pPr algn="l"/>
            <a:r>
              <a:rPr lang="en-US" sz="2400" b="0" i="0" u="none" strike="noStrike" baseline="30000" dirty="0">
                <a:latin typeface="Times New Roman" panose="02020603050405020304" pitchFamily="18" charset="0"/>
                <a:cs typeface="Times New Roman" panose="02020603050405020304" pitchFamily="18" charset="0"/>
              </a:rPr>
              <a:t>NLT </a:t>
            </a:r>
            <a:r>
              <a:rPr lang="en-US" sz="2400" b="1" i="0" u="none" strike="noStrike" baseline="0" dirty="0">
                <a:latin typeface="Times New Roman" panose="02020603050405020304" pitchFamily="18" charset="0"/>
                <a:cs typeface="Times New Roman" panose="02020603050405020304" pitchFamily="18" charset="0"/>
              </a:rPr>
              <a:t>1 Peter 2:16</a:t>
            </a:r>
            <a:r>
              <a:rPr lang="en-US" sz="2400" b="0" i="0" u="none" strike="noStrike" baseline="0" dirty="0">
                <a:latin typeface="Times New Roman" panose="02020603050405020304" pitchFamily="18" charset="0"/>
                <a:cs typeface="Times New Roman" panose="02020603050405020304" pitchFamily="18" charset="0"/>
              </a:rPr>
              <a:t> You are not slaves; you are free. But your freedom is not an excuse to do evil. You are free to live as God's slaves.</a:t>
            </a:r>
          </a:p>
          <a:p>
            <a:pPr algn="l"/>
            <a:r>
              <a:rPr lang="en-US" sz="2400" dirty="0">
                <a:latin typeface="Times New Roman" panose="02020603050405020304" pitchFamily="18" charset="0"/>
                <a:cs typeface="Times New Roman" panose="02020603050405020304" pitchFamily="18" charset="0"/>
              </a:rPr>
              <a:t>Peter, James, Jude introduce themselves as slaves of Christ</a:t>
            </a:r>
            <a:endParaRPr lang="en-CA" dirty="0"/>
          </a:p>
        </p:txBody>
      </p:sp>
    </p:spTree>
    <p:extLst>
      <p:ext uri="{BB962C8B-B14F-4D97-AF65-F5344CB8AC3E}">
        <p14:creationId xmlns:p14="http://schemas.microsoft.com/office/powerpoint/2010/main" val="66524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8533-4159-38AF-D828-8BF4A2385C2E}"/>
              </a:ext>
            </a:extLst>
          </p:cNvPr>
          <p:cNvSpPr>
            <a:spLocks noGrp="1"/>
          </p:cNvSpPr>
          <p:nvPr>
            <p:ph type="title"/>
          </p:nvPr>
        </p:nvSpPr>
        <p:spPr/>
        <p:txBody>
          <a:bodyPr/>
          <a:lstStyle/>
          <a:p>
            <a:r>
              <a:rPr lang="en-CA" dirty="0"/>
              <a:t>Scriptural Support: JESUS</a:t>
            </a:r>
          </a:p>
        </p:txBody>
      </p:sp>
      <p:sp>
        <p:nvSpPr>
          <p:cNvPr id="3" name="Content Placeholder 2">
            <a:extLst>
              <a:ext uri="{FF2B5EF4-FFF2-40B4-BE49-F238E27FC236}">
                <a16:creationId xmlns:a16="http://schemas.microsoft.com/office/drawing/2014/main" id="{2C990489-9A9F-3A78-12BD-7449804A945B}"/>
              </a:ext>
            </a:extLst>
          </p:cNvPr>
          <p:cNvSpPr>
            <a:spLocks noGrp="1"/>
          </p:cNvSpPr>
          <p:nvPr>
            <p:ph idx="1"/>
          </p:nvPr>
        </p:nvSpPr>
        <p:spPr>
          <a:xfrm>
            <a:off x="429768" y="1380744"/>
            <a:ext cx="10652760" cy="5324856"/>
          </a:xfrm>
        </p:spPr>
        <p:txBody>
          <a:bodyPr>
            <a:normAutofit/>
          </a:bodyPr>
          <a:lstStyle/>
          <a:p>
            <a:r>
              <a:rPr lang="en-US" sz="2400" baseline="30000" dirty="0">
                <a:latin typeface="Times New Roman" panose="02020603050405020304" pitchFamily="18" charset="0"/>
                <a:cs typeface="Times New Roman" panose="02020603050405020304" pitchFamily="18" charset="0"/>
              </a:rPr>
              <a:t>NKJ </a:t>
            </a:r>
            <a:r>
              <a:rPr lang="en-US" sz="2400" b="1" dirty="0">
                <a:latin typeface="Times New Roman" panose="02020603050405020304" pitchFamily="18" charset="0"/>
                <a:cs typeface="Times New Roman" panose="02020603050405020304" pitchFamily="18" charset="0"/>
              </a:rPr>
              <a:t>Matthew 16:24</a:t>
            </a:r>
            <a:r>
              <a:rPr lang="en-US" sz="2400" dirty="0">
                <a:latin typeface="Times New Roman" panose="02020603050405020304" pitchFamily="18" charset="0"/>
                <a:cs typeface="Times New Roman" panose="02020603050405020304" pitchFamily="18" charset="0"/>
              </a:rPr>
              <a:t> Then Jesus said to His disciples, "If anyone desires to come after Me, let him deny himself, and take up his cross, and follow Me. (Mark 8:34; Luke 9:23)</a:t>
            </a:r>
          </a:p>
          <a:p>
            <a:r>
              <a:rPr lang="en-US" sz="2400" b="0" i="0" u="none" strike="noStrike" baseline="30000" dirty="0">
                <a:latin typeface="Times New Roman" panose="02020603050405020304" pitchFamily="18" charset="0"/>
              </a:rPr>
              <a:t>NKJ </a:t>
            </a:r>
            <a:r>
              <a:rPr lang="en-US" sz="2400" b="1" i="0" u="none" strike="noStrike" baseline="0" dirty="0">
                <a:latin typeface="Times New Roman" panose="02020603050405020304" pitchFamily="18" charset="0"/>
              </a:rPr>
              <a:t>Matthew 10:38</a:t>
            </a:r>
            <a:r>
              <a:rPr lang="en-US" sz="2400" b="0" i="0" u="none" strike="noStrike" baseline="0" dirty="0">
                <a:latin typeface="Times New Roman" panose="02020603050405020304" pitchFamily="18" charset="0"/>
              </a:rPr>
              <a:t> "And he who does not take his cross and follow after Me is not worthy of Me. </a:t>
            </a:r>
            <a:r>
              <a:rPr lang="en-US" sz="2400" b="0" i="0" u="none" strike="noStrike" baseline="30000" dirty="0">
                <a:latin typeface="Times New Roman" panose="02020603050405020304" pitchFamily="18" charset="0"/>
              </a:rPr>
              <a:t>39</a:t>
            </a:r>
            <a:r>
              <a:rPr lang="en-US" sz="2400" b="0" i="0" u="none" strike="noStrike" baseline="0" dirty="0">
                <a:latin typeface="Times New Roman" panose="02020603050405020304" pitchFamily="18" charset="0"/>
              </a:rPr>
              <a:t> "He who finds his life will lose it, and he who loses his life for My sake will find it.</a:t>
            </a:r>
          </a:p>
          <a:p>
            <a:r>
              <a:rPr lang="en-US" sz="2400" b="0" i="0" u="none" strike="noStrike" baseline="30000" dirty="0">
                <a:latin typeface="Times New Roman" panose="02020603050405020304" pitchFamily="18" charset="0"/>
              </a:rPr>
              <a:t>NKJ </a:t>
            </a:r>
            <a:r>
              <a:rPr lang="en-US" sz="2400" b="1" i="0" u="none" strike="noStrike" baseline="0" dirty="0">
                <a:latin typeface="Times New Roman" panose="02020603050405020304" pitchFamily="18" charset="0"/>
              </a:rPr>
              <a:t>John 12:25</a:t>
            </a:r>
            <a:r>
              <a:rPr lang="en-US" sz="2400" b="0" i="0" u="none" strike="noStrike" baseline="0" dirty="0">
                <a:latin typeface="Times New Roman" panose="02020603050405020304" pitchFamily="18" charset="0"/>
              </a:rPr>
              <a:t> "He who loves his life will lose it, and he who hates his life in this world will keep it for eternal life. </a:t>
            </a:r>
            <a:r>
              <a:rPr lang="en-US" sz="2400" b="0" i="0" u="none" strike="noStrike" baseline="30000" dirty="0">
                <a:latin typeface="Times New Roman" panose="02020603050405020304" pitchFamily="18" charset="0"/>
              </a:rPr>
              <a:t>26</a:t>
            </a:r>
            <a:r>
              <a:rPr lang="en-US" sz="2400" b="0" i="0" u="none" strike="noStrike" baseline="0" dirty="0">
                <a:latin typeface="Times New Roman" panose="02020603050405020304" pitchFamily="18" charset="0"/>
              </a:rPr>
              <a:t> "If anyone serves Me, let him follow Me; and where I am, there My servant will be also. If anyone serves Me, him </a:t>
            </a:r>
            <a:r>
              <a:rPr lang="en-US" sz="2400" b="0" i="1" u="none" strike="noStrike" baseline="0" dirty="0">
                <a:latin typeface="Times New Roman" panose="02020603050405020304" pitchFamily="18" charset="0"/>
              </a:rPr>
              <a:t>My </a:t>
            </a:r>
            <a:r>
              <a:rPr lang="en-US" sz="2400" b="0" i="0" u="none" strike="noStrike" baseline="0" dirty="0">
                <a:latin typeface="Times New Roman" panose="02020603050405020304" pitchFamily="18" charset="0"/>
              </a:rPr>
              <a:t>Father will honor.</a:t>
            </a:r>
          </a:p>
          <a:p>
            <a:r>
              <a:rPr lang="en-US" sz="2400" dirty="0">
                <a:latin typeface="Times New Roman" panose="02020603050405020304" pitchFamily="18" charset="0"/>
              </a:rPr>
              <a:t>John 15:13-20 (a friend and a </a:t>
            </a:r>
            <a:r>
              <a:rPr lang="en-US" sz="2400">
                <a:latin typeface="Times New Roman" panose="02020603050405020304" pitchFamily="18" charset="0"/>
              </a:rPr>
              <a:t>slave)</a:t>
            </a:r>
            <a:endParaRPr lang="en-CA" sz="2400" dirty="0"/>
          </a:p>
        </p:txBody>
      </p:sp>
    </p:spTree>
    <p:extLst>
      <p:ext uri="{BB962C8B-B14F-4D97-AF65-F5344CB8AC3E}">
        <p14:creationId xmlns:p14="http://schemas.microsoft.com/office/powerpoint/2010/main" val="3044554031"/>
      </p:ext>
    </p:extLst>
  </p:cSld>
  <p:clrMapOvr>
    <a:masterClrMapping/>
  </p:clrMapOvr>
</p:sld>
</file>

<file path=ppt/theme/theme1.xml><?xml version="1.0" encoding="utf-8"?>
<a:theme xmlns:a="http://schemas.openxmlformats.org/drawingml/2006/main" name="Dune">
  <a:themeElements>
    <a:clrScheme name="Dune">
      <a:dk1>
        <a:srgbClr val="131313"/>
      </a:dk1>
      <a:lt1>
        <a:sysClr val="window" lastClr="FFFFFF"/>
      </a:lt1>
      <a:dk2>
        <a:srgbClr val="203430"/>
      </a:dk2>
      <a:lt2>
        <a:srgbClr val="F0EDE6"/>
      </a:lt2>
      <a:accent1>
        <a:srgbClr val="A57361"/>
      </a:accent1>
      <a:accent2>
        <a:srgbClr val="CD9979"/>
      </a:accent2>
      <a:accent3>
        <a:srgbClr val="4E6C67"/>
      </a:accent3>
      <a:accent4>
        <a:srgbClr val="BA958C"/>
      </a:accent4>
      <a:accent5>
        <a:srgbClr val="A08C60"/>
      </a:accent5>
      <a:accent6>
        <a:srgbClr val="956969"/>
      </a:accent6>
      <a:hlink>
        <a:srgbClr val="B0685E"/>
      </a:hlink>
      <a:folHlink>
        <a:srgbClr val="5E827E"/>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docProps/app.xml><?xml version="1.0" encoding="utf-8"?>
<Properties xmlns="http://schemas.openxmlformats.org/officeDocument/2006/extended-properties" xmlns:vt="http://schemas.openxmlformats.org/officeDocument/2006/docPropsVTypes">
  <TotalTime>1531</TotalTime>
  <Words>683</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Neue Haas Grotesk Text Pro</vt:lpstr>
      <vt:lpstr>Times New Roman</vt:lpstr>
      <vt:lpstr>Dune</vt:lpstr>
      <vt:lpstr> Key to Holiness (sanctification): (Romans. 6:1-11)  1. Union with Christ - death</vt:lpstr>
      <vt:lpstr>  Key to Holiness: (Sanctification) (Romans 6:12-23) 2. Obey your new Master: </vt:lpstr>
      <vt:lpstr>Paul</vt:lpstr>
      <vt:lpstr>Luke &amp; Peter</vt:lpstr>
      <vt:lpstr>Scriptural Support: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Stanley</dc:creator>
  <cp:lastModifiedBy>Michael Stanley</cp:lastModifiedBy>
  <cp:revision>13</cp:revision>
  <cp:lastPrinted>2026-02-01T12:33:39Z</cp:lastPrinted>
  <dcterms:created xsi:type="dcterms:W3CDTF">2026-01-30T17:58:49Z</dcterms:created>
  <dcterms:modified xsi:type="dcterms:W3CDTF">2026-02-01T12:45:45Z</dcterms:modified>
</cp:coreProperties>
</file>