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8" r:id="rId4"/>
    <p:sldId id="259" r:id="rId5"/>
    <p:sldId id="260" r:id="rId6"/>
    <p:sldId id="261" r:id="rId7"/>
    <p:sldId id="262" r:id="rId8"/>
    <p:sldId id="263" r:id="rId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A7C5"/>
    <a:srgbClr val="ACC7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4" d="100"/>
          <a:sy n="74" d="100"/>
        </p:scale>
        <p:origin x="3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7BFB1-35EC-9743-40A6-5765F18188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7C4C08E-AA5A-47FD-0CC4-E407F1051C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DEEDF18-C5AE-212F-FFE2-E67A80DE0616}"/>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5" name="Footer Placeholder 4">
            <a:extLst>
              <a:ext uri="{FF2B5EF4-FFF2-40B4-BE49-F238E27FC236}">
                <a16:creationId xmlns:a16="http://schemas.microsoft.com/office/drawing/2014/main" id="{429ED8F8-3BCD-108D-E2C7-27BCBB5C57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D4480F1-F625-C2E9-9636-036CED6C3DEC}"/>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15285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7A431-C284-3DF9-CB1D-247641A830D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78F180F-12BA-72BF-04C5-D76E5CF73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8BD4DE0-F53B-EAA1-CBD2-49903E7FACF7}"/>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5" name="Footer Placeholder 4">
            <a:extLst>
              <a:ext uri="{FF2B5EF4-FFF2-40B4-BE49-F238E27FC236}">
                <a16:creationId xmlns:a16="http://schemas.microsoft.com/office/drawing/2014/main" id="{C2711C32-E570-DF1C-896A-4BA8CE9CF80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23C59BA-034A-6BAB-E9CE-ADA7162C3C5E}"/>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27971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E6A41A-3483-0471-7947-356433CB40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DA7D805-36BC-5C9D-70F5-D18F17B5BB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40D87A4-F1CC-1679-ACCE-8C561B92C1AF}"/>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5" name="Footer Placeholder 4">
            <a:extLst>
              <a:ext uri="{FF2B5EF4-FFF2-40B4-BE49-F238E27FC236}">
                <a16:creationId xmlns:a16="http://schemas.microsoft.com/office/drawing/2014/main" id="{C137ADF9-4A3F-3973-CB88-B94D0ABC283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31E25E-BE77-5890-3555-AF739E6D12F9}"/>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342593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43A5D-88BF-C2CB-7EF3-C4F1A3043F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EDA91BA-7275-1C8D-37B5-1AB8002AA9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08A456E-62C9-E10D-45B1-067FBFDA11D7}"/>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5" name="Footer Placeholder 4">
            <a:extLst>
              <a:ext uri="{FF2B5EF4-FFF2-40B4-BE49-F238E27FC236}">
                <a16:creationId xmlns:a16="http://schemas.microsoft.com/office/drawing/2014/main" id="{9972733E-2A1F-ED60-8BF0-F0BA1956DE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332C2F3-38E9-D919-8F60-37F6AB6945E6}"/>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3342904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443F-995F-5665-F779-A473A02B76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CA6D59D-1B0D-7EF5-0FD8-42BBD3524F1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AD5DEB-AD79-BA5C-A2DC-196C426A663B}"/>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5" name="Footer Placeholder 4">
            <a:extLst>
              <a:ext uri="{FF2B5EF4-FFF2-40B4-BE49-F238E27FC236}">
                <a16:creationId xmlns:a16="http://schemas.microsoft.com/office/drawing/2014/main" id="{482E355F-2594-DE42-3E67-F6E9BAC3F6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6B9A41-C970-1BA2-A98F-3E1BDCD2FFD2}"/>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330059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1C48B-6C81-C280-DE3E-B5A0C93F1DB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F41BC68-EB71-7780-1A04-6A38810D66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27E92DB-E88C-1D88-9DF3-C9103B1E1B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823C503-55B3-5D10-F74C-3B26778D6965}"/>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6" name="Footer Placeholder 5">
            <a:extLst>
              <a:ext uri="{FF2B5EF4-FFF2-40B4-BE49-F238E27FC236}">
                <a16:creationId xmlns:a16="http://schemas.microsoft.com/office/drawing/2014/main" id="{B0AAF44F-BE3E-C345-E947-444040DB69F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6CAB438-577E-B599-7949-EEBDBEB7F332}"/>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355907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80A3D-DBCA-53E5-3AE2-CACF4F0A832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E2B16B1-CB80-5D9E-B7B8-6ED78F8517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F0D49D-35C8-8130-F056-85620A3DF2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2314F3C-51F5-FC54-0FA9-76A7F6ED7A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B4DB5D-2624-04CA-E236-376AEC40A9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D78EC4A-D7CD-726D-B3F9-7B286D6DD76C}"/>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8" name="Footer Placeholder 7">
            <a:extLst>
              <a:ext uri="{FF2B5EF4-FFF2-40B4-BE49-F238E27FC236}">
                <a16:creationId xmlns:a16="http://schemas.microsoft.com/office/drawing/2014/main" id="{3D449BBE-A1A1-9AC3-382C-C49965C2C8E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3DBD3D2-0298-AFC3-125E-C70374F5774A}"/>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3999691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D005-4B9D-9D50-191F-730C8417AC4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4F690F7-6405-52F9-590D-0A86778F5A71}"/>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4" name="Footer Placeholder 3">
            <a:extLst>
              <a:ext uri="{FF2B5EF4-FFF2-40B4-BE49-F238E27FC236}">
                <a16:creationId xmlns:a16="http://schemas.microsoft.com/office/drawing/2014/main" id="{8B59ED9E-5F24-45E5-DA36-2E37BAADCED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F094DCB-1B15-DD2D-7A57-51DEB5C29783}"/>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2070885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8422BD-0D41-4267-F835-D7F7E77BA3DB}"/>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3" name="Footer Placeholder 2">
            <a:extLst>
              <a:ext uri="{FF2B5EF4-FFF2-40B4-BE49-F238E27FC236}">
                <a16:creationId xmlns:a16="http://schemas.microsoft.com/office/drawing/2014/main" id="{BDD195F6-C8AF-F743-95F7-E62790B7EC4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7C6FABC-D6CF-DC79-DCCE-27F2BF84B2B4}"/>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57962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99FDE-E20D-0B68-1216-E3DD31BAAD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B097C00-5529-6F06-334D-252C188FF8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33967E1-F556-CB30-D816-E191026256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34457D-2E39-6D32-9B40-53F4C1D99E2F}"/>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6" name="Footer Placeholder 5">
            <a:extLst>
              <a:ext uri="{FF2B5EF4-FFF2-40B4-BE49-F238E27FC236}">
                <a16:creationId xmlns:a16="http://schemas.microsoft.com/office/drawing/2014/main" id="{9E09DB49-B3CA-7F12-4E68-B04F8A083C8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BBAD3DC-5BE1-2E21-381F-0D7657D268B7}"/>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380534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AD2D2-EA0D-44AE-1D83-88EBDAAF64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3186FDF-DA76-CC07-22AF-724DCCF52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BB27E14-7886-2047-C62A-24F94A237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CA4AC3-E89C-19CD-FBA6-82A7F3717811}"/>
              </a:ext>
            </a:extLst>
          </p:cNvPr>
          <p:cNvSpPr>
            <a:spLocks noGrp="1"/>
          </p:cNvSpPr>
          <p:nvPr>
            <p:ph type="dt" sz="half" idx="10"/>
          </p:nvPr>
        </p:nvSpPr>
        <p:spPr/>
        <p:txBody>
          <a:bodyPr/>
          <a:lstStyle/>
          <a:p>
            <a:fld id="{AB190788-538D-4A46-A891-36A92F367C0C}" type="datetimeFigureOut">
              <a:rPr lang="en-CA" smtClean="0"/>
              <a:t>2025-01-05</a:t>
            </a:fld>
            <a:endParaRPr lang="en-CA"/>
          </a:p>
        </p:txBody>
      </p:sp>
      <p:sp>
        <p:nvSpPr>
          <p:cNvPr id="6" name="Footer Placeholder 5">
            <a:extLst>
              <a:ext uri="{FF2B5EF4-FFF2-40B4-BE49-F238E27FC236}">
                <a16:creationId xmlns:a16="http://schemas.microsoft.com/office/drawing/2014/main" id="{65684B14-B46A-AE2F-E1AA-F65315456FA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B5D4471-0E57-49E6-5F21-63CE14374EE4}"/>
              </a:ext>
            </a:extLst>
          </p:cNvPr>
          <p:cNvSpPr>
            <a:spLocks noGrp="1"/>
          </p:cNvSpPr>
          <p:nvPr>
            <p:ph type="sldNum" sz="quarter" idx="12"/>
          </p:nvPr>
        </p:nvSpPr>
        <p:spPr/>
        <p:txBody>
          <a:bodyPr/>
          <a:lstStyle/>
          <a:p>
            <a:fld id="{818D51F6-F248-4D54-85B5-0B041275DB43}" type="slidenum">
              <a:rPr lang="en-CA" smtClean="0"/>
              <a:t>‹#›</a:t>
            </a:fld>
            <a:endParaRPr lang="en-CA"/>
          </a:p>
        </p:txBody>
      </p:sp>
    </p:spTree>
    <p:extLst>
      <p:ext uri="{BB962C8B-B14F-4D97-AF65-F5344CB8AC3E}">
        <p14:creationId xmlns:p14="http://schemas.microsoft.com/office/powerpoint/2010/main" val="702190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7A7C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D057CC-79C3-7F75-AEC8-2D3D5882A8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73DB2C6-4DCA-D72A-173C-46C8F516B7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A8BBA74-D0F1-D2C1-3CC1-9856258F5F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190788-538D-4A46-A891-36A92F367C0C}" type="datetimeFigureOut">
              <a:rPr lang="en-CA" smtClean="0"/>
              <a:t>2025-01-05</a:t>
            </a:fld>
            <a:endParaRPr lang="en-CA"/>
          </a:p>
        </p:txBody>
      </p:sp>
      <p:sp>
        <p:nvSpPr>
          <p:cNvPr id="5" name="Footer Placeholder 4">
            <a:extLst>
              <a:ext uri="{FF2B5EF4-FFF2-40B4-BE49-F238E27FC236}">
                <a16:creationId xmlns:a16="http://schemas.microsoft.com/office/drawing/2014/main" id="{6FFB7F14-6C7E-5C99-567F-B6C1102C06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551C8C6-F9C7-9A20-8570-B1DCE255CB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8D51F6-F248-4D54-85B5-0B041275DB43}" type="slidenum">
              <a:rPr lang="en-CA" smtClean="0"/>
              <a:t>‹#›</a:t>
            </a:fld>
            <a:endParaRPr lang="en-CA"/>
          </a:p>
        </p:txBody>
      </p:sp>
    </p:spTree>
    <p:extLst>
      <p:ext uri="{BB962C8B-B14F-4D97-AF65-F5344CB8AC3E}">
        <p14:creationId xmlns:p14="http://schemas.microsoft.com/office/powerpoint/2010/main" val="3644836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EEF94-D5C9-7106-FE8D-1F41EF135F1A}"/>
              </a:ext>
            </a:extLst>
          </p:cNvPr>
          <p:cNvSpPr>
            <a:spLocks noGrp="1"/>
          </p:cNvSpPr>
          <p:nvPr>
            <p:ph type="ctrTitle"/>
          </p:nvPr>
        </p:nvSpPr>
        <p:spPr/>
        <p:txBody>
          <a:bodyPr/>
          <a:lstStyle/>
          <a:p>
            <a:r>
              <a:rPr lang="en-CA" dirty="0"/>
              <a:t>FAITH</a:t>
            </a:r>
          </a:p>
        </p:txBody>
      </p:sp>
      <p:sp>
        <p:nvSpPr>
          <p:cNvPr id="3" name="Subtitle 2">
            <a:extLst>
              <a:ext uri="{FF2B5EF4-FFF2-40B4-BE49-F238E27FC236}">
                <a16:creationId xmlns:a16="http://schemas.microsoft.com/office/drawing/2014/main" id="{BD9BEFB1-FE15-1116-43C7-E681D6E90A84}"/>
              </a:ext>
            </a:extLst>
          </p:cNvPr>
          <p:cNvSpPr>
            <a:spLocks noGrp="1"/>
          </p:cNvSpPr>
          <p:nvPr>
            <p:ph type="subTitle" idx="1"/>
          </p:nvPr>
        </p:nvSpPr>
        <p:spPr/>
        <p:txBody>
          <a:bodyPr>
            <a:normAutofit/>
          </a:bodyPr>
          <a:lstStyle/>
          <a:p>
            <a:r>
              <a:rPr lang="en-CA" sz="3600" b="1" dirty="0"/>
              <a:t>GOT ANY?</a:t>
            </a:r>
          </a:p>
          <a:p>
            <a:r>
              <a:rPr lang="en-US" sz="3200" b="0" i="1" u="none" strike="noStrike" baseline="0" dirty="0">
                <a:latin typeface="Times New Roman" panose="02020603050405020304" pitchFamily="18" charset="0"/>
              </a:rPr>
              <a:t>And He did not do many miracles there because of their lack of faith.</a:t>
            </a:r>
            <a:r>
              <a:rPr lang="en-US" sz="3200" b="0" i="1" u="none" strike="noStrike" baseline="30000" dirty="0">
                <a:latin typeface="Times New Roman" panose="02020603050405020304" pitchFamily="18" charset="0"/>
              </a:rPr>
              <a:t> NIV </a:t>
            </a:r>
            <a:r>
              <a:rPr lang="en-US" sz="3200" b="1" i="1" u="none" strike="noStrike" baseline="0" dirty="0">
                <a:latin typeface="Times New Roman" panose="02020603050405020304" pitchFamily="18" charset="0"/>
              </a:rPr>
              <a:t>Matthew 13:58</a:t>
            </a:r>
            <a:r>
              <a:rPr lang="en-US" sz="3200" b="0" i="1" u="none" strike="noStrike" baseline="0" dirty="0">
                <a:latin typeface="Times New Roman" panose="02020603050405020304" pitchFamily="18" charset="0"/>
              </a:rPr>
              <a:t> </a:t>
            </a:r>
            <a:endParaRPr lang="en-CA" sz="3200" i="1" dirty="0"/>
          </a:p>
        </p:txBody>
      </p:sp>
    </p:spTree>
    <p:extLst>
      <p:ext uri="{BB962C8B-B14F-4D97-AF65-F5344CB8AC3E}">
        <p14:creationId xmlns:p14="http://schemas.microsoft.com/office/powerpoint/2010/main" val="1059561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AA523-A702-8F09-3DD2-8EBC6EE648C5}"/>
              </a:ext>
            </a:extLst>
          </p:cNvPr>
          <p:cNvSpPr>
            <a:spLocks noGrp="1"/>
          </p:cNvSpPr>
          <p:nvPr>
            <p:ph type="title"/>
          </p:nvPr>
        </p:nvSpPr>
        <p:spPr/>
        <p:txBody>
          <a:bodyPr/>
          <a:lstStyle/>
          <a:p>
            <a:r>
              <a:rPr lang="en-CA" dirty="0"/>
              <a:t>What is it? (HEB. 11:1)</a:t>
            </a:r>
          </a:p>
        </p:txBody>
      </p:sp>
      <p:sp>
        <p:nvSpPr>
          <p:cNvPr id="3" name="Content Placeholder 2">
            <a:extLst>
              <a:ext uri="{FF2B5EF4-FFF2-40B4-BE49-F238E27FC236}">
                <a16:creationId xmlns:a16="http://schemas.microsoft.com/office/drawing/2014/main" id="{2773C898-8884-B2B9-860A-AB9ECEC603F7}"/>
              </a:ext>
            </a:extLst>
          </p:cNvPr>
          <p:cNvSpPr>
            <a:spLocks noGrp="1"/>
          </p:cNvSpPr>
          <p:nvPr>
            <p:ph idx="1"/>
          </p:nvPr>
        </p:nvSpPr>
        <p:spPr>
          <a:xfrm>
            <a:off x="838200" y="1825625"/>
            <a:ext cx="10515600" cy="4667250"/>
          </a:xfrm>
        </p:spPr>
        <p:txBody>
          <a:bodyPr>
            <a:noAutofit/>
          </a:bodyPr>
          <a:lstStyle/>
          <a:p>
            <a:r>
              <a:rPr lang="en-US" sz="2400" b="0" i="0" u="none" strike="noStrike" baseline="0" dirty="0">
                <a:latin typeface="Times New Roman" panose="02020603050405020304" pitchFamily="18" charset="0"/>
              </a:rPr>
              <a:t>It is the confident assurance that what we hope for is going to happen. It is the evidence of things we cannot yet see. (NLT)</a:t>
            </a:r>
          </a:p>
          <a:p>
            <a:r>
              <a:rPr lang="en-US" sz="2400" b="0" i="0" u="none" strike="noStrike" baseline="0" dirty="0">
                <a:latin typeface="Times New Roman" panose="02020603050405020304" pitchFamily="18" charset="0"/>
              </a:rPr>
              <a:t>Now faith is the assurance of </a:t>
            </a:r>
            <a:r>
              <a:rPr lang="en-US" sz="2400" b="0" i="1" u="none" strike="noStrike" baseline="0" dirty="0">
                <a:latin typeface="Times New Roman" panose="02020603050405020304" pitchFamily="18" charset="0"/>
              </a:rPr>
              <a:t>things </a:t>
            </a:r>
            <a:r>
              <a:rPr lang="en-US" sz="2400" b="0" i="0" u="none" strike="noStrike" baseline="0" dirty="0">
                <a:latin typeface="Times New Roman" panose="02020603050405020304" pitchFamily="18" charset="0"/>
              </a:rPr>
              <a:t>hoped for, the conviction of things not seen. (NASB)</a:t>
            </a:r>
          </a:p>
          <a:p>
            <a:pPr algn="l"/>
            <a:r>
              <a:rPr lang="en-US" sz="2400" b="0" i="0" u="none" strike="noStrike" baseline="0" dirty="0">
                <a:latin typeface="Times New Roman" panose="02020603050405020304" pitchFamily="18" charset="0"/>
              </a:rPr>
              <a:t>Now faith is being sure of what we hope for and certain of what we do not see. (NIV)</a:t>
            </a:r>
          </a:p>
          <a:p>
            <a:r>
              <a:rPr lang="en-US" sz="2400" b="0" i="0" u="none" strike="noStrike" baseline="0" dirty="0">
                <a:latin typeface="Times New Roman" panose="02020603050405020304" pitchFamily="18" charset="0"/>
              </a:rPr>
              <a:t>Now faith is the substance of things hoped for, the evidence of things not seen. (NKJ)</a:t>
            </a:r>
          </a:p>
          <a:p>
            <a:r>
              <a:rPr lang="en-US" sz="2400" b="0" i="0" dirty="0">
                <a:solidFill>
                  <a:srgbClr val="000000"/>
                </a:solidFill>
                <a:effectLst/>
                <a:latin typeface="system-ui"/>
              </a:rPr>
              <a:t>Now faith is the assurance (title deed, confirmation) of things hoped for (divinely guaranteed), and the evidence of things not seen [the conviction of their reality—faith comprehends as fact what cannot be experienced by the physical senses]. (AMP)</a:t>
            </a:r>
            <a:endParaRPr lang="en-CA" sz="2400" dirty="0"/>
          </a:p>
        </p:txBody>
      </p:sp>
    </p:spTree>
    <p:extLst>
      <p:ext uri="{BB962C8B-B14F-4D97-AF65-F5344CB8AC3E}">
        <p14:creationId xmlns:p14="http://schemas.microsoft.com/office/powerpoint/2010/main" val="795002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BC8F1-F126-DEA6-02E9-C5BCC81D7846}"/>
              </a:ext>
            </a:extLst>
          </p:cNvPr>
          <p:cNvSpPr>
            <a:spLocks noGrp="1"/>
          </p:cNvSpPr>
          <p:nvPr>
            <p:ph type="title"/>
          </p:nvPr>
        </p:nvSpPr>
        <p:spPr/>
        <p:txBody>
          <a:bodyPr/>
          <a:lstStyle/>
          <a:p>
            <a:r>
              <a:rPr lang="en-CA" dirty="0"/>
              <a:t>Do we really have it?</a:t>
            </a:r>
          </a:p>
        </p:txBody>
      </p:sp>
      <p:sp>
        <p:nvSpPr>
          <p:cNvPr id="3" name="Content Placeholder 2">
            <a:extLst>
              <a:ext uri="{FF2B5EF4-FFF2-40B4-BE49-F238E27FC236}">
                <a16:creationId xmlns:a16="http://schemas.microsoft.com/office/drawing/2014/main" id="{958F8033-DE55-5773-935B-0770A49971B7}"/>
              </a:ext>
            </a:extLst>
          </p:cNvPr>
          <p:cNvSpPr>
            <a:spLocks noGrp="1"/>
          </p:cNvSpPr>
          <p:nvPr>
            <p:ph idx="1"/>
          </p:nvPr>
        </p:nvSpPr>
        <p:spPr>
          <a:xfrm>
            <a:off x="838200" y="1825625"/>
            <a:ext cx="10515600" cy="4667250"/>
          </a:xfrm>
        </p:spPr>
        <p:txBody>
          <a:bodyPr>
            <a:normAutofit/>
          </a:bodyPr>
          <a:lstStyle/>
          <a:p>
            <a:r>
              <a:rPr lang="en-US" b="0" i="0" u="none" strike="noStrike" baseline="0" dirty="0">
                <a:latin typeface="Times New Roman" panose="02020603050405020304" pitchFamily="18" charset="0"/>
              </a:rPr>
              <a:t>However, when the Son of Man comes, will He find faith on the earth?“ (Luke 18:8 - Persistent Widow) </a:t>
            </a:r>
          </a:p>
          <a:p>
            <a:r>
              <a:rPr lang="en-US" sz="2800" b="0" i="0" u="none" strike="noStrike" baseline="0" dirty="0">
                <a:latin typeface="Times New Roman" panose="02020603050405020304" pitchFamily="18" charset="0"/>
              </a:rPr>
              <a:t>"Because of the littleness of your faith; for truly I say to you, if you have faith the size of a mustard seed, you will say to this mountain, 'Move from here to there,' and it will move; and nothing will be impossible to you. (Matt. 17:20)</a:t>
            </a:r>
          </a:p>
          <a:p>
            <a:r>
              <a:rPr lang="en-US" sz="2800" b="0" i="0" u="none" strike="noStrike" baseline="0" dirty="0">
                <a:latin typeface="Times New Roman" panose="02020603050405020304" pitchFamily="18" charset="0"/>
              </a:rPr>
              <a:t>And Jesus answered and said to them, "Truly I say to you, if you have faith and </a:t>
            </a:r>
            <a:r>
              <a:rPr lang="en-US" sz="2800" b="0" i="0" u="sng" strike="noStrike" baseline="0" dirty="0">
                <a:latin typeface="Times New Roman" panose="02020603050405020304" pitchFamily="18" charset="0"/>
              </a:rPr>
              <a:t>do not doubt</a:t>
            </a:r>
            <a:r>
              <a:rPr lang="en-US" sz="2800" b="0" i="0" u="none" strike="noStrike" baseline="0" dirty="0">
                <a:latin typeface="Times New Roman" panose="02020603050405020304" pitchFamily="18" charset="0"/>
              </a:rPr>
              <a:t>, you will not only do what was done to the fig tree, but even if you say to this mountain, 'Be taken up and cast into the sea,' it will happen. </a:t>
            </a:r>
            <a:r>
              <a:rPr lang="en-US" sz="2800" b="0" i="0" u="none" strike="noStrike" baseline="30000" dirty="0">
                <a:latin typeface="Times New Roman" panose="02020603050405020304" pitchFamily="18" charset="0"/>
              </a:rPr>
              <a:t>22</a:t>
            </a:r>
            <a:r>
              <a:rPr lang="en-US" sz="2800" b="0" i="0" u="none" strike="noStrike" baseline="0" dirty="0">
                <a:latin typeface="Times New Roman" panose="02020603050405020304" pitchFamily="18" charset="0"/>
              </a:rPr>
              <a:t> "And all things you ask in prayer, believing, you will receive.“ (Matt 21:21-22; James 1:5-6)</a:t>
            </a:r>
            <a:endParaRPr lang="en-CA" dirty="0"/>
          </a:p>
        </p:txBody>
      </p:sp>
    </p:spTree>
    <p:extLst>
      <p:ext uri="{BB962C8B-B14F-4D97-AF65-F5344CB8AC3E}">
        <p14:creationId xmlns:p14="http://schemas.microsoft.com/office/powerpoint/2010/main" val="766718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33F98-5AF5-CC4A-CBF5-9881F2057E99}"/>
              </a:ext>
            </a:extLst>
          </p:cNvPr>
          <p:cNvSpPr>
            <a:spLocks noGrp="1"/>
          </p:cNvSpPr>
          <p:nvPr>
            <p:ph type="title"/>
          </p:nvPr>
        </p:nvSpPr>
        <p:spPr/>
        <p:txBody>
          <a:bodyPr/>
          <a:lstStyle/>
          <a:p>
            <a:r>
              <a:rPr lang="en-CA" dirty="0"/>
              <a:t>Examples</a:t>
            </a:r>
          </a:p>
        </p:txBody>
      </p:sp>
      <p:sp>
        <p:nvSpPr>
          <p:cNvPr id="3" name="Content Placeholder 2">
            <a:extLst>
              <a:ext uri="{FF2B5EF4-FFF2-40B4-BE49-F238E27FC236}">
                <a16:creationId xmlns:a16="http://schemas.microsoft.com/office/drawing/2014/main" id="{A4B0B2DB-F3E8-3A42-0B46-3C323E324B21}"/>
              </a:ext>
            </a:extLst>
          </p:cNvPr>
          <p:cNvSpPr>
            <a:spLocks noGrp="1"/>
          </p:cNvSpPr>
          <p:nvPr>
            <p:ph idx="1"/>
          </p:nvPr>
        </p:nvSpPr>
        <p:spPr>
          <a:xfrm>
            <a:off x="838200" y="1485900"/>
            <a:ext cx="10515600" cy="4691063"/>
          </a:xfrm>
        </p:spPr>
        <p:txBody>
          <a:bodyPr>
            <a:normAutofit fontScale="92500" lnSpcReduction="10000"/>
          </a:bodyPr>
          <a:lstStyle/>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Matthew 8:2</a:t>
            </a:r>
            <a:r>
              <a:rPr lang="en-US" sz="2800" b="0" i="0" u="none" strike="noStrike" baseline="0" dirty="0">
                <a:latin typeface="Times New Roman" panose="02020603050405020304" pitchFamily="18" charset="0"/>
              </a:rPr>
              <a:t> A man with leprosy came and knelt before him and said, "Lord, if you are willing, you can make me clean." </a:t>
            </a:r>
            <a:r>
              <a:rPr lang="en-US" sz="2800" b="0" i="0" u="none" strike="noStrike" baseline="30000" dirty="0">
                <a:latin typeface="Times New Roman" panose="02020603050405020304" pitchFamily="18" charset="0"/>
              </a:rPr>
              <a:t>3</a:t>
            </a:r>
            <a:r>
              <a:rPr lang="en-US" sz="2800" b="0" i="0" u="none" strike="noStrike" baseline="0" dirty="0">
                <a:latin typeface="Times New Roman" panose="02020603050405020304" pitchFamily="18" charset="0"/>
              </a:rPr>
              <a:t> Jesus reached out his hand and touched the man. "I am willing," he said. "Be clean!" Immediately he was cured {</a:t>
            </a:r>
            <a:r>
              <a:rPr lang="en-US" sz="2800" b="0" i="1" u="none" strike="noStrike" baseline="0" dirty="0">
                <a:latin typeface="Times New Roman" panose="02020603050405020304" pitchFamily="18" charset="0"/>
              </a:rPr>
              <a:t>3 </a:t>
            </a:r>
            <a:r>
              <a:rPr lang="en-US" sz="2800" b="0" i="0" u="none" strike="noStrike" baseline="0" dirty="0">
                <a:latin typeface="Times New Roman" panose="02020603050405020304" pitchFamily="18" charset="0"/>
              </a:rPr>
              <a:t>Greek made clean} of his leprosy.</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Matthew 8:13</a:t>
            </a:r>
            <a:r>
              <a:rPr lang="en-US" sz="2800" b="0" i="0" u="none" strike="noStrike" baseline="0" dirty="0">
                <a:latin typeface="Times New Roman" panose="02020603050405020304" pitchFamily="18" charset="0"/>
              </a:rPr>
              <a:t> Then Jesus said to the centurion, "Go! It will be done just as you believed it would." And his servant was healed at that very hour.</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Matthew 9:21</a:t>
            </a:r>
            <a:r>
              <a:rPr lang="en-US" sz="2800" b="0" i="0" u="none" strike="noStrike" baseline="0" dirty="0">
                <a:latin typeface="Times New Roman" panose="02020603050405020304" pitchFamily="18" charset="0"/>
              </a:rPr>
              <a:t> She said to herself, "If I only touch his cloak, I will be healed." </a:t>
            </a:r>
            <a:r>
              <a:rPr lang="en-US" sz="2800" b="0" i="0" u="none" strike="noStrike" baseline="30000" dirty="0">
                <a:latin typeface="Times New Roman" panose="02020603050405020304" pitchFamily="18" charset="0"/>
              </a:rPr>
              <a:t>22</a:t>
            </a:r>
            <a:r>
              <a:rPr lang="en-US" sz="2800" b="0" i="0" u="none" strike="noStrike" baseline="0" dirty="0">
                <a:latin typeface="Times New Roman" panose="02020603050405020304" pitchFamily="18" charset="0"/>
              </a:rPr>
              <a:t> Jesus turned and saw her. "Take heart, daughter," he said, "your faith has healed you." And the woman was healed from that moment.</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Matthew 9:28</a:t>
            </a:r>
            <a:r>
              <a:rPr lang="en-US" sz="2800" b="0" i="0" u="none" strike="noStrike" baseline="0" dirty="0">
                <a:latin typeface="Times New Roman" panose="02020603050405020304" pitchFamily="18" charset="0"/>
              </a:rPr>
              <a:t> When he had gone indoors, the blind men came to him, and he asked them, "Do you believe that I am able to do this?" "Yes, Lord," they replied. </a:t>
            </a:r>
            <a:r>
              <a:rPr lang="en-US" sz="2800" b="0" i="0" u="none" strike="noStrike" baseline="30000" dirty="0">
                <a:latin typeface="Times New Roman" panose="02020603050405020304" pitchFamily="18" charset="0"/>
              </a:rPr>
              <a:t>29</a:t>
            </a:r>
            <a:r>
              <a:rPr lang="en-US" sz="2800" b="0" i="0" u="none" strike="noStrike" baseline="0" dirty="0">
                <a:latin typeface="Times New Roman" panose="02020603050405020304" pitchFamily="18" charset="0"/>
              </a:rPr>
              <a:t> Then he touched their eyes and said, "According to your faith will it be done to you"; and their sight was restored</a:t>
            </a:r>
            <a:endParaRPr lang="en-CA" dirty="0"/>
          </a:p>
        </p:txBody>
      </p:sp>
    </p:spTree>
    <p:extLst>
      <p:ext uri="{BB962C8B-B14F-4D97-AF65-F5344CB8AC3E}">
        <p14:creationId xmlns:p14="http://schemas.microsoft.com/office/powerpoint/2010/main" val="3307003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B64B9-AC14-F0FE-3C3C-CD216F0E64C0}"/>
              </a:ext>
            </a:extLst>
          </p:cNvPr>
          <p:cNvSpPr>
            <a:spLocks noGrp="1"/>
          </p:cNvSpPr>
          <p:nvPr>
            <p:ph type="title"/>
          </p:nvPr>
        </p:nvSpPr>
        <p:spPr>
          <a:xfrm>
            <a:off x="838200" y="365126"/>
            <a:ext cx="10515600" cy="1110384"/>
          </a:xfrm>
        </p:spPr>
        <p:txBody>
          <a:bodyPr/>
          <a:lstStyle/>
          <a:p>
            <a:r>
              <a:rPr lang="en-CA" dirty="0"/>
              <a:t>More Examples</a:t>
            </a:r>
          </a:p>
        </p:txBody>
      </p:sp>
      <p:sp>
        <p:nvSpPr>
          <p:cNvPr id="3" name="Content Placeholder 2">
            <a:extLst>
              <a:ext uri="{FF2B5EF4-FFF2-40B4-BE49-F238E27FC236}">
                <a16:creationId xmlns:a16="http://schemas.microsoft.com/office/drawing/2014/main" id="{70676396-F6BC-0AA8-970B-89E21CAE173C}"/>
              </a:ext>
            </a:extLst>
          </p:cNvPr>
          <p:cNvSpPr>
            <a:spLocks noGrp="1"/>
          </p:cNvSpPr>
          <p:nvPr>
            <p:ph idx="1"/>
          </p:nvPr>
        </p:nvSpPr>
        <p:spPr>
          <a:xfrm>
            <a:off x="838200" y="1610591"/>
            <a:ext cx="10515600" cy="4566372"/>
          </a:xfrm>
        </p:spPr>
        <p:txBody>
          <a:bodyPr>
            <a:normAutofit fontScale="92500" lnSpcReduction="20000"/>
          </a:bodyPr>
          <a:lstStyle/>
          <a:p>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Matthew 14:35</a:t>
            </a:r>
            <a:r>
              <a:rPr lang="en-US" sz="2800" b="0" i="0" u="none" strike="noStrike" baseline="0" dirty="0">
                <a:latin typeface="Times New Roman" panose="02020603050405020304" pitchFamily="18" charset="0"/>
              </a:rPr>
              <a:t> And when the men of that place recognized Jesus, they sent word to all the surrounding country. People brought all their sick to him </a:t>
            </a:r>
            <a:r>
              <a:rPr lang="en-US" sz="2800" b="0" i="0" u="none" strike="noStrike" baseline="30000" dirty="0">
                <a:latin typeface="Times New Roman" panose="02020603050405020304" pitchFamily="18" charset="0"/>
              </a:rPr>
              <a:t>36</a:t>
            </a:r>
            <a:r>
              <a:rPr lang="en-US" sz="2800" b="0" i="0" u="none" strike="noStrike" baseline="0" dirty="0">
                <a:latin typeface="Times New Roman" panose="02020603050405020304" pitchFamily="18" charset="0"/>
              </a:rPr>
              <a:t> and begged him to let the sick just touch the edge of his cloak, and all who touched him were healed.</a:t>
            </a:r>
            <a:endParaRPr lang="en-CA" dirty="0"/>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Matthew 15:28</a:t>
            </a:r>
            <a:r>
              <a:rPr lang="en-US" sz="2800" b="0" i="0" u="none" strike="noStrike" baseline="0" dirty="0">
                <a:latin typeface="Times New Roman" panose="02020603050405020304" pitchFamily="18" charset="0"/>
              </a:rPr>
              <a:t> Then Jesus answered, "Woman, you have great faith! Your request is granted." And her daughter was healed from that very hour.</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Matthew 21:22</a:t>
            </a:r>
            <a:r>
              <a:rPr lang="en-US" sz="2800" b="0" i="0" u="none" strike="noStrike" baseline="0" dirty="0">
                <a:latin typeface="Times New Roman" panose="02020603050405020304" pitchFamily="18" charset="0"/>
              </a:rPr>
              <a:t> If you believe, you will receive whatever you ask for in prayer."</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John 14:12</a:t>
            </a:r>
            <a:r>
              <a:rPr lang="en-US" sz="2800" b="0" i="0" u="none" strike="noStrike" baseline="0" dirty="0">
                <a:latin typeface="Times New Roman" panose="02020603050405020304" pitchFamily="18" charset="0"/>
              </a:rPr>
              <a:t> I tell you the truth, anyone who has faith in me will do what I have been doing. He will do even greater things than these, because I am going to the Father. </a:t>
            </a:r>
            <a:r>
              <a:rPr lang="en-US" sz="2800" b="0" i="0" u="none" strike="noStrike" baseline="30000" dirty="0">
                <a:latin typeface="Times New Roman" panose="02020603050405020304" pitchFamily="18" charset="0"/>
              </a:rPr>
              <a:t>13</a:t>
            </a:r>
            <a:r>
              <a:rPr lang="en-US" sz="2800" b="0" i="0" u="none" strike="noStrike" baseline="0" dirty="0">
                <a:latin typeface="Times New Roman" panose="02020603050405020304" pitchFamily="18" charset="0"/>
              </a:rPr>
              <a:t> And I will do whatever you ask in my name, so that the Son may bring glory to the Father.</a:t>
            </a:r>
            <a:endParaRPr lang="en-US" dirty="0">
              <a:latin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b="0" i="0" u="none" strike="noStrike" kern="1200" cap="none" spc="0" normalizeH="0" baseline="30000" noProof="0" dirty="0">
                <a:ln>
                  <a:noFill/>
                </a:ln>
                <a:solidFill>
                  <a:prstClr val="black"/>
                </a:solidFill>
                <a:effectLst/>
                <a:uLnTx/>
                <a:uFillTx/>
                <a:latin typeface="Times New Roman" panose="02020603050405020304" pitchFamily="18" charset="0"/>
                <a:ea typeface="+mn-ea"/>
                <a:cs typeface="+mn-cs"/>
              </a:rPr>
              <a:t>NIV </a:t>
            </a:r>
            <a:r>
              <a:rPr kumimoji="0" lang="en-US"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Mark 9:23</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"'If you can'?" said Jesus. "Everything is possible for him who believes.</a:t>
            </a:r>
            <a:endParaRPr lang="en-US" sz="2800"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68652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6DF01-2161-B470-9FFA-A63B201A48B3}"/>
              </a:ext>
            </a:extLst>
          </p:cNvPr>
          <p:cNvSpPr>
            <a:spLocks noGrp="1"/>
          </p:cNvSpPr>
          <p:nvPr>
            <p:ph type="title"/>
          </p:nvPr>
        </p:nvSpPr>
        <p:spPr/>
        <p:txBody>
          <a:bodyPr/>
          <a:lstStyle/>
          <a:p>
            <a:r>
              <a:rPr lang="en-CA" dirty="0"/>
              <a:t>Bible Examples</a:t>
            </a:r>
          </a:p>
        </p:txBody>
      </p:sp>
      <p:sp>
        <p:nvSpPr>
          <p:cNvPr id="3" name="Content Placeholder 2">
            <a:extLst>
              <a:ext uri="{FF2B5EF4-FFF2-40B4-BE49-F238E27FC236}">
                <a16:creationId xmlns:a16="http://schemas.microsoft.com/office/drawing/2014/main" id="{BBC1B630-9DB4-C005-FF8E-75DF3E718313}"/>
              </a:ext>
            </a:extLst>
          </p:cNvPr>
          <p:cNvSpPr>
            <a:spLocks noGrp="1"/>
          </p:cNvSpPr>
          <p:nvPr>
            <p:ph idx="1"/>
          </p:nvPr>
        </p:nvSpPr>
        <p:spPr/>
        <p:txBody>
          <a:bodyPr>
            <a:normAutofit lnSpcReduction="10000"/>
          </a:bodyPr>
          <a:lstStyle/>
          <a:p>
            <a:r>
              <a:rPr lang="en-CA" dirty="0"/>
              <a:t>Divine guidance to fulfill promises</a:t>
            </a:r>
          </a:p>
          <a:p>
            <a:r>
              <a:rPr lang="en-CA" dirty="0"/>
              <a:t>Divine assistance to defeat enemies</a:t>
            </a:r>
          </a:p>
          <a:p>
            <a:r>
              <a:rPr lang="en-CA" dirty="0"/>
              <a:t>Divine provision to supply needs (and wants)</a:t>
            </a:r>
          </a:p>
          <a:p>
            <a:r>
              <a:rPr lang="en-CA" dirty="0"/>
              <a:t>Divine protection when in dangerous situations</a:t>
            </a:r>
          </a:p>
          <a:p>
            <a:r>
              <a:rPr lang="en-CA" dirty="0"/>
              <a:t>Rosalind Goforth – </a:t>
            </a:r>
            <a:r>
              <a:rPr lang="en-CA" i="1" dirty="0"/>
              <a:t>How I know God answers prayer</a:t>
            </a:r>
            <a:endParaRPr lang="en-CA" dirty="0"/>
          </a:p>
          <a:p>
            <a:pPr marL="0" indent="0">
              <a:buNone/>
            </a:pPr>
            <a:endParaRPr lang="en-CA" dirty="0"/>
          </a:p>
          <a:p>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Acts 3:16</a:t>
            </a:r>
            <a:r>
              <a:rPr lang="en-US" sz="2800" b="0" i="0" u="none" strike="noStrike" baseline="0" dirty="0">
                <a:latin typeface="Times New Roman" panose="02020603050405020304" pitchFamily="18" charset="0"/>
              </a:rPr>
              <a:t> By </a:t>
            </a:r>
            <a:r>
              <a:rPr lang="en-US" sz="2800" b="0" i="0" u="sng" strike="noStrike" baseline="0" dirty="0">
                <a:latin typeface="Times New Roman" panose="02020603050405020304" pitchFamily="18" charset="0"/>
              </a:rPr>
              <a:t>faith in </a:t>
            </a:r>
            <a:r>
              <a:rPr lang="en-US" sz="2800" b="0" i="0" u="none" strike="noStrike" baseline="0" dirty="0">
                <a:latin typeface="Times New Roman" panose="02020603050405020304" pitchFamily="18" charset="0"/>
              </a:rPr>
              <a:t>the name of Jesus, this man whom you see and know was made strong. It is Jesus' name and the </a:t>
            </a:r>
            <a:r>
              <a:rPr lang="en-US" sz="2800" b="0" i="0" u="sng" strike="noStrike" baseline="0" dirty="0">
                <a:latin typeface="Times New Roman" panose="02020603050405020304" pitchFamily="18" charset="0"/>
              </a:rPr>
              <a:t>faith that comes through </a:t>
            </a:r>
            <a:r>
              <a:rPr lang="en-US" sz="2800" b="0" i="0" u="none" strike="noStrike" baseline="0" dirty="0">
                <a:latin typeface="Times New Roman" panose="02020603050405020304" pitchFamily="18" charset="0"/>
              </a:rPr>
              <a:t>him that has given this complete healing to him, as you can all see.</a:t>
            </a:r>
            <a:endParaRPr lang="en-CA" dirty="0"/>
          </a:p>
        </p:txBody>
      </p:sp>
    </p:spTree>
    <p:extLst>
      <p:ext uri="{BB962C8B-B14F-4D97-AF65-F5344CB8AC3E}">
        <p14:creationId xmlns:p14="http://schemas.microsoft.com/office/powerpoint/2010/main" val="1229050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E3A4-7C18-295A-B386-378C65B6F1CD}"/>
              </a:ext>
            </a:extLst>
          </p:cNvPr>
          <p:cNvSpPr>
            <a:spLocks noGrp="1"/>
          </p:cNvSpPr>
          <p:nvPr>
            <p:ph type="title"/>
          </p:nvPr>
        </p:nvSpPr>
        <p:spPr/>
        <p:txBody>
          <a:bodyPr/>
          <a:lstStyle/>
          <a:p>
            <a:r>
              <a:rPr lang="en-CA" dirty="0"/>
              <a:t>What would Jesus say about our faith?</a:t>
            </a:r>
          </a:p>
        </p:txBody>
      </p:sp>
      <p:sp>
        <p:nvSpPr>
          <p:cNvPr id="3" name="Content Placeholder 2">
            <a:extLst>
              <a:ext uri="{FF2B5EF4-FFF2-40B4-BE49-F238E27FC236}">
                <a16:creationId xmlns:a16="http://schemas.microsoft.com/office/drawing/2014/main" id="{0D48AA3F-BC72-A606-1214-26D4373970AE}"/>
              </a:ext>
            </a:extLst>
          </p:cNvPr>
          <p:cNvSpPr>
            <a:spLocks noGrp="1"/>
          </p:cNvSpPr>
          <p:nvPr>
            <p:ph idx="1"/>
          </p:nvPr>
        </p:nvSpPr>
        <p:spPr/>
        <p:txBody>
          <a:bodyPr/>
          <a:lstStyle/>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Mark 16:14</a:t>
            </a:r>
            <a:r>
              <a:rPr lang="en-US" sz="2800" b="0" i="0" u="none" strike="noStrike" baseline="0" dirty="0">
                <a:latin typeface="Times New Roman" panose="02020603050405020304" pitchFamily="18" charset="0"/>
              </a:rPr>
              <a:t> Later Jesus appeared to the Eleven as they were eating; he rebuked them for their lack of faith and their stubborn refusal to believe those who had seen him after he had risen.</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Luke 12:28</a:t>
            </a:r>
            <a:r>
              <a:rPr lang="en-US" sz="2800" b="0" i="0" u="none" strike="noStrike" baseline="0" dirty="0">
                <a:latin typeface="Times New Roman" panose="02020603050405020304" pitchFamily="18" charset="0"/>
              </a:rPr>
              <a:t> If that is how God clothes the grass of the field, which is here today, and tomorrow is thrown into the fire, how much more will he clothe you, O you of little faith!</a:t>
            </a:r>
          </a:p>
          <a:p>
            <a:pPr marL="0" indent="0" algn="l">
              <a:buNone/>
            </a:pPr>
            <a:endParaRPr lang="en-CA" sz="2800"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404752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F393E-2C0A-35C9-8502-E1192E0D3285}"/>
              </a:ext>
            </a:extLst>
          </p:cNvPr>
          <p:cNvSpPr>
            <a:spLocks noGrp="1"/>
          </p:cNvSpPr>
          <p:nvPr>
            <p:ph type="title"/>
          </p:nvPr>
        </p:nvSpPr>
        <p:spPr/>
        <p:txBody>
          <a:bodyPr>
            <a:normAutofit fontScale="90000"/>
          </a:bodyPr>
          <a:lstStyle/>
          <a:p>
            <a:br>
              <a:rPr lang="en-US" dirty="0">
                <a:latin typeface="Times New Roman" panose="02020603050405020304" pitchFamily="18" charset="0"/>
              </a:rPr>
            </a:br>
            <a:r>
              <a:rPr lang="en-US" dirty="0">
                <a:latin typeface="Times New Roman" panose="02020603050405020304" pitchFamily="18" charset="0"/>
              </a:rPr>
              <a:t>The righteous shall live by faith (through love) </a:t>
            </a:r>
            <a:br>
              <a:rPr lang="en-US" dirty="0">
                <a:latin typeface="Times New Roman" panose="02020603050405020304" pitchFamily="18" charset="0"/>
              </a:rPr>
            </a:br>
            <a:r>
              <a:rPr lang="en-US" sz="2700" dirty="0">
                <a:latin typeface="Times New Roman" panose="02020603050405020304" pitchFamily="18" charset="0"/>
              </a:rPr>
              <a:t>(Hab. 2:4; Rom. 1:17; Gal. 3:11; Heb. 10:38)</a:t>
            </a:r>
            <a:br>
              <a:rPr lang="en-CA" dirty="0">
                <a:latin typeface="Times New Roman" panose="02020603050405020304" pitchFamily="18" charset="0"/>
              </a:rPr>
            </a:br>
            <a:endParaRPr lang="en-CA" dirty="0"/>
          </a:p>
        </p:txBody>
      </p:sp>
      <p:sp>
        <p:nvSpPr>
          <p:cNvPr id="3" name="Content Placeholder 2">
            <a:extLst>
              <a:ext uri="{FF2B5EF4-FFF2-40B4-BE49-F238E27FC236}">
                <a16:creationId xmlns:a16="http://schemas.microsoft.com/office/drawing/2014/main" id="{C4A0DB82-FB26-50F5-D168-F4335184E121}"/>
              </a:ext>
            </a:extLst>
          </p:cNvPr>
          <p:cNvSpPr>
            <a:spLocks noGrp="1"/>
          </p:cNvSpPr>
          <p:nvPr>
            <p:ph idx="1"/>
          </p:nvPr>
        </p:nvSpPr>
        <p:spPr/>
        <p:txBody>
          <a:bodyPr/>
          <a:lstStyle/>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2 Corinthians 5:7</a:t>
            </a:r>
            <a:r>
              <a:rPr lang="en-US" sz="2800" b="0" i="0" u="none" strike="noStrike" baseline="0" dirty="0">
                <a:latin typeface="Times New Roman" panose="02020603050405020304" pitchFamily="18" charset="0"/>
              </a:rPr>
              <a:t> We live by faith, not by sight.</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1 Corinthians 13:2</a:t>
            </a:r>
            <a:r>
              <a:rPr lang="en-US" sz="2800" b="0" i="0" u="none" strike="noStrike" baseline="0" dirty="0">
                <a:latin typeface="Times New Roman" panose="02020603050405020304" pitchFamily="18" charset="0"/>
              </a:rPr>
              <a:t> If I have the gift of prophecy and can fathom all mysteries and all knowledge, and if I have a faith that can move mountains, but have not love, I am nothing.</a:t>
            </a:r>
          </a:p>
          <a:p>
            <a:pPr algn="l"/>
            <a:r>
              <a:rPr lang="en-US" sz="2800" b="0" i="0" u="none" strike="noStrike" baseline="30000" dirty="0">
                <a:latin typeface="Times New Roman" panose="02020603050405020304" pitchFamily="18" charset="0"/>
              </a:rPr>
              <a:t>NIV </a:t>
            </a:r>
            <a:r>
              <a:rPr lang="en-US" sz="2800" b="1" i="0" u="none" strike="noStrike" baseline="0" dirty="0">
                <a:latin typeface="Times New Roman" panose="02020603050405020304" pitchFamily="18" charset="0"/>
              </a:rPr>
              <a:t>Galatians 5:6</a:t>
            </a:r>
            <a:r>
              <a:rPr lang="en-US" sz="2800" b="0" i="0" u="none" strike="noStrike" baseline="0" dirty="0">
                <a:latin typeface="Times New Roman" panose="02020603050405020304" pitchFamily="18" charset="0"/>
              </a:rPr>
              <a:t> For in Christ Jesus neither circumcision nor uncircumcision has any value. The only thing that counts is faith expressing itself through love.</a:t>
            </a:r>
          </a:p>
          <a:p>
            <a:pPr marL="0" indent="0">
              <a:buNone/>
            </a:pPr>
            <a:endParaRPr lang="en-CA" dirty="0"/>
          </a:p>
        </p:txBody>
      </p:sp>
    </p:spTree>
    <p:extLst>
      <p:ext uri="{BB962C8B-B14F-4D97-AF65-F5344CB8AC3E}">
        <p14:creationId xmlns:p14="http://schemas.microsoft.com/office/powerpoint/2010/main" val="4219600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2983</TotalTime>
  <Words>1030</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system-ui</vt:lpstr>
      <vt:lpstr>Times New Roman</vt:lpstr>
      <vt:lpstr>Office Theme</vt:lpstr>
      <vt:lpstr>FAITH</vt:lpstr>
      <vt:lpstr>What is it? (HEB. 11:1)</vt:lpstr>
      <vt:lpstr>Do we really have it?</vt:lpstr>
      <vt:lpstr>Examples</vt:lpstr>
      <vt:lpstr>More Examples</vt:lpstr>
      <vt:lpstr>Bible Examples</vt:lpstr>
      <vt:lpstr>What would Jesus say about our faith?</vt:lpstr>
      <vt:lpstr> The righteous shall live by faith (through love)  (Hab. 2:4; Rom. 1:17; Gal. 3:11; Heb. 10:38)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Stanley</dc:creator>
  <cp:lastModifiedBy>Michael Stanley</cp:lastModifiedBy>
  <cp:revision>6</cp:revision>
  <cp:lastPrinted>2025-01-05T11:10:05Z</cp:lastPrinted>
  <dcterms:created xsi:type="dcterms:W3CDTF">2025-01-02T20:37:24Z</dcterms:created>
  <dcterms:modified xsi:type="dcterms:W3CDTF">2025-01-05T11:15:58Z</dcterms:modified>
</cp:coreProperties>
</file>