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57" r:id="rId4"/>
    <p:sldId id="258" r:id="rId5"/>
    <p:sldId id="261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317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4" Type="http://schemas.openxmlformats.org/officeDocument/2006/relationships/image" Target="../media/image8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4" Type="http://schemas.openxmlformats.org/officeDocument/2006/relationships/image" Target="../media/image8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9216979-BA7A-4CD8-B4E4-2F204730B865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984F06D3-90F0-4E70-A8E6-9A6FA4962EEE}">
      <dgm:prSet/>
      <dgm:spPr/>
      <dgm:t>
        <a:bodyPr/>
        <a:lstStyle/>
        <a:p>
          <a:r>
            <a:rPr lang="en-US" b="0" i="0" baseline="30000"/>
            <a:t>NAU </a:t>
          </a:r>
          <a:r>
            <a:rPr lang="en-US" b="1" i="0" baseline="0"/>
            <a:t>Jude 1:24</a:t>
          </a:r>
          <a:r>
            <a:rPr lang="en-US" b="0" i="0" baseline="0"/>
            <a:t> Now to Him who is able to keep you from stumbling, and to make you stand in the presence of His glory blameless with great joy,</a:t>
          </a:r>
          <a:endParaRPr lang="en-US"/>
        </a:p>
      </dgm:t>
    </dgm:pt>
    <dgm:pt modelId="{A89475FE-7643-414F-8376-12C0098CD9CE}" type="parTrans" cxnId="{36B842B4-D293-4C79-816E-BDEB06224DC9}">
      <dgm:prSet/>
      <dgm:spPr/>
      <dgm:t>
        <a:bodyPr/>
        <a:lstStyle/>
        <a:p>
          <a:endParaRPr lang="en-US"/>
        </a:p>
      </dgm:t>
    </dgm:pt>
    <dgm:pt modelId="{95BD45A9-FDCF-46DA-8238-3CEEDF46B618}" type="sibTrans" cxnId="{36B842B4-D293-4C79-816E-BDEB06224DC9}">
      <dgm:prSet/>
      <dgm:spPr/>
      <dgm:t>
        <a:bodyPr/>
        <a:lstStyle/>
        <a:p>
          <a:endParaRPr lang="en-US"/>
        </a:p>
      </dgm:t>
    </dgm:pt>
    <dgm:pt modelId="{5282B445-9063-4035-B85E-70909CA57E5A}">
      <dgm:prSet/>
      <dgm:spPr/>
      <dgm:t>
        <a:bodyPr/>
        <a:lstStyle/>
        <a:p>
          <a:r>
            <a:rPr lang="en-US" b="0" i="0" baseline="30000"/>
            <a:t>NAU </a:t>
          </a:r>
          <a:r>
            <a:rPr lang="en-US" b="1" i="0" baseline="0"/>
            <a:t>Jude 1:25</a:t>
          </a:r>
          <a:r>
            <a:rPr lang="en-US" b="0" i="0" baseline="0"/>
            <a:t> to the only God our Savior, through Jesus Christ our Lord, </a:t>
          </a:r>
          <a:r>
            <a:rPr lang="en-US" b="0" i="1" baseline="0"/>
            <a:t>be </a:t>
          </a:r>
          <a:r>
            <a:rPr lang="en-US" b="0" i="0" baseline="0"/>
            <a:t>glory, majesty, dominion and authority, before all time and now and forever. Amen.</a:t>
          </a:r>
          <a:endParaRPr lang="en-US"/>
        </a:p>
      </dgm:t>
    </dgm:pt>
    <dgm:pt modelId="{53CB15ED-6332-45D3-A64C-E08D6C12FD9A}" type="parTrans" cxnId="{824E7EA2-2827-443E-AC3B-0AC392BCBB85}">
      <dgm:prSet/>
      <dgm:spPr/>
      <dgm:t>
        <a:bodyPr/>
        <a:lstStyle/>
        <a:p>
          <a:endParaRPr lang="en-US"/>
        </a:p>
      </dgm:t>
    </dgm:pt>
    <dgm:pt modelId="{DA1943B9-8412-420B-97EE-58F468E97455}" type="sibTrans" cxnId="{824E7EA2-2827-443E-AC3B-0AC392BCBB85}">
      <dgm:prSet/>
      <dgm:spPr/>
      <dgm:t>
        <a:bodyPr/>
        <a:lstStyle/>
        <a:p>
          <a:endParaRPr lang="en-US"/>
        </a:p>
      </dgm:t>
    </dgm:pt>
    <dgm:pt modelId="{11A6C13B-2078-4BF3-9702-D567D8B9FA07}" type="pres">
      <dgm:prSet presAssocID="{B9216979-BA7A-4CD8-B4E4-2F204730B865}" presName="root" presStyleCnt="0">
        <dgm:presLayoutVars>
          <dgm:dir/>
          <dgm:resizeHandles val="exact"/>
        </dgm:presLayoutVars>
      </dgm:prSet>
      <dgm:spPr/>
    </dgm:pt>
    <dgm:pt modelId="{75AF57C7-F173-4CBC-86FE-6B5965998E97}" type="pres">
      <dgm:prSet presAssocID="{984F06D3-90F0-4E70-A8E6-9A6FA4962EEE}" presName="compNode" presStyleCnt="0"/>
      <dgm:spPr/>
    </dgm:pt>
    <dgm:pt modelId="{06FAC375-6A64-4586-9FAF-B7D2DF9ABFD0}" type="pres">
      <dgm:prSet presAssocID="{984F06D3-90F0-4E70-A8E6-9A6FA4962EEE}" presName="bgRect" presStyleLbl="bgShp" presStyleIdx="0" presStyleCnt="2"/>
      <dgm:spPr/>
    </dgm:pt>
    <dgm:pt modelId="{E546C225-B212-4D47-A1FB-73774844BA22}" type="pres">
      <dgm:prSet presAssocID="{984F06D3-90F0-4E70-A8E6-9A6FA4962EEE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Love Letter"/>
        </a:ext>
      </dgm:extLst>
    </dgm:pt>
    <dgm:pt modelId="{36DE3055-55E6-4E61-BF6A-9269A1239604}" type="pres">
      <dgm:prSet presAssocID="{984F06D3-90F0-4E70-A8E6-9A6FA4962EEE}" presName="spaceRect" presStyleCnt="0"/>
      <dgm:spPr/>
    </dgm:pt>
    <dgm:pt modelId="{6F13B158-1A37-4D54-BBFC-B6C6F9540DA4}" type="pres">
      <dgm:prSet presAssocID="{984F06D3-90F0-4E70-A8E6-9A6FA4962EEE}" presName="parTx" presStyleLbl="revTx" presStyleIdx="0" presStyleCnt="2">
        <dgm:presLayoutVars>
          <dgm:chMax val="0"/>
          <dgm:chPref val="0"/>
        </dgm:presLayoutVars>
      </dgm:prSet>
      <dgm:spPr/>
    </dgm:pt>
    <dgm:pt modelId="{82A488BC-00A0-4686-BFCB-4B14D810C889}" type="pres">
      <dgm:prSet presAssocID="{95BD45A9-FDCF-46DA-8238-3CEEDF46B618}" presName="sibTrans" presStyleCnt="0"/>
      <dgm:spPr/>
    </dgm:pt>
    <dgm:pt modelId="{9FA3B6FD-C73E-407E-A237-A2B2278CE6BC}" type="pres">
      <dgm:prSet presAssocID="{5282B445-9063-4035-B85E-70909CA57E5A}" presName="compNode" presStyleCnt="0"/>
      <dgm:spPr/>
    </dgm:pt>
    <dgm:pt modelId="{B668BA80-358D-4755-BDB5-53A71B046009}" type="pres">
      <dgm:prSet presAssocID="{5282B445-9063-4035-B85E-70909CA57E5A}" presName="bgRect" presStyleLbl="bgShp" presStyleIdx="1" presStyleCnt="2"/>
      <dgm:spPr/>
    </dgm:pt>
    <dgm:pt modelId="{58E05707-ECBF-491D-B0AE-607F706D03D3}" type="pres">
      <dgm:prSet presAssocID="{5282B445-9063-4035-B85E-70909CA57E5A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rayer Candle"/>
        </a:ext>
      </dgm:extLst>
    </dgm:pt>
    <dgm:pt modelId="{BA4DC676-C9B9-4745-B223-CF189F41C37F}" type="pres">
      <dgm:prSet presAssocID="{5282B445-9063-4035-B85E-70909CA57E5A}" presName="spaceRect" presStyleCnt="0"/>
      <dgm:spPr/>
    </dgm:pt>
    <dgm:pt modelId="{8BDEB909-D158-4713-8CA3-6991AAC377FD}" type="pres">
      <dgm:prSet presAssocID="{5282B445-9063-4035-B85E-70909CA57E5A}" presName="parTx" presStyleLbl="revTx" presStyleIdx="1" presStyleCnt="2">
        <dgm:presLayoutVars>
          <dgm:chMax val="0"/>
          <dgm:chPref val="0"/>
        </dgm:presLayoutVars>
      </dgm:prSet>
      <dgm:spPr/>
    </dgm:pt>
  </dgm:ptLst>
  <dgm:cxnLst>
    <dgm:cxn modelId="{C5D59C4D-4868-4E6D-A1FD-CF4805019F4F}" type="presOf" srcId="{B9216979-BA7A-4CD8-B4E4-2F204730B865}" destId="{11A6C13B-2078-4BF3-9702-D567D8B9FA07}" srcOrd="0" destOrd="0" presId="urn:microsoft.com/office/officeart/2018/2/layout/IconVerticalSolidList"/>
    <dgm:cxn modelId="{824E7EA2-2827-443E-AC3B-0AC392BCBB85}" srcId="{B9216979-BA7A-4CD8-B4E4-2F204730B865}" destId="{5282B445-9063-4035-B85E-70909CA57E5A}" srcOrd="1" destOrd="0" parTransId="{53CB15ED-6332-45D3-A64C-E08D6C12FD9A}" sibTransId="{DA1943B9-8412-420B-97EE-58F468E97455}"/>
    <dgm:cxn modelId="{7F322AB2-48DC-4096-8315-6CF07D00749A}" type="presOf" srcId="{5282B445-9063-4035-B85E-70909CA57E5A}" destId="{8BDEB909-D158-4713-8CA3-6991AAC377FD}" srcOrd="0" destOrd="0" presId="urn:microsoft.com/office/officeart/2018/2/layout/IconVerticalSolidList"/>
    <dgm:cxn modelId="{36B842B4-D293-4C79-816E-BDEB06224DC9}" srcId="{B9216979-BA7A-4CD8-B4E4-2F204730B865}" destId="{984F06D3-90F0-4E70-A8E6-9A6FA4962EEE}" srcOrd="0" destOrd="0" parTransId="{A89475FE-7643-414F-8376-12C0098CD9CE}" sibTransId="{95BD45A9-FDCF-46DA-8238-3CEEDF46B618}"/>
    <dgm:cxn modelId="{39BCACED-CE2F-4F73-91F4-85006551D53C}" type="presOf" srcId="{984F06D3-90F0-4E70-A8E6-9A6FA4962EEE}" destId="{6F13B158-1A37-4D54-BBFC-B6C6F9540DA4}" srcOrd="0" destOrd="0" presId="urn:microsoft.com/office/officeart/2018/2/layout/IconVerticalSolidList"/>
    <dgm:cxn modelId="{6C6BA9C2-BAD9-4C99-A0CC-8172FC55FC5F}" type="presParOf" srcId="{11A6C13B-2078-4BF3-9702-D567D8B9FA07}" destId="{75AF57C7-F173-4CBC-86FE-6B5965998E97}" srcOrd="0" destOrd="0" presId="urn:microsoft.com/office/officeart/2018/2/layout/IconVerticalSolidList"/>
    <dgm:cxn modelId="{718AAB05-E377-4B81-AE5B-674A0D13254D}" type="presParOf" srcId="{75AF57C7-F173-4CBC-86FE-6B5965998E97}" destId="{06FAC375-6A64-4586-9FAF-B7D2DF9ABFD0}" srcOrd="0" destOrd="0" presId="urn:microsoft.com/office/officeart/2018/2/layout/IconVerticalSolidList"/>
    <dgm:cxn modelId="{9D623E41-07EC-41A8-ABB9-7F09C8831048}" type="presParOf" srcId="{75AF57C7-F173-4CBC-86FE-6B5965998E97}" destId="{E546C225-B212-4D47-A1FB-73774844BA22}" srcOrd="1" destOrd="0" presId="urn:microsoft.com/office/officeart/2018/2/layout/IconVerticalSolidList"/>
    <dgm:cxn modelId="{7B6B7368-E6FB-4BED-87CE-2745EAFF4166}" type="presParOf" srcId="{75AF57C7-F173-4CBC-86FE-6B5965998E97}" destId="{36DE3055-55E6-4E61-BF6A-9269A1239604}" srcOrd="2" destOrd="0" presId="urn:microsoft.com/office/officeart/2018/2/layout/IconVerticalSolidList"/>
    <dgm:cxn modelId="{8CD41BA9-82D4-418A-A056-A7D04B3AD3BB}" type="presParOf" srcId="{75AF57C7-F173-4CBC-86FE-6B5965998E97}" destId="{6F13B158-1A37-4D54-BBFC-B6C6F9540DA4}" srcOrd="3" destOrd="0" presId="urn:microsoft.com/office/officeart/2018/2/layout/IconVerticalSolidList"/>
    <dgm:cxn modelId="{0A4F7450-0179-4315-84AF-E3064F93D24A}" type="presParOf" srcId="{11A6C13B-2078-4BF3-9702-D567D8B9FA07}" destId="{82A488BC-00A0-4686-BFCB-4B14D810C889}" srcOrd="1" destOrd="0" presId="urn:microsoft.com/office/officeart/2018/2/layout/IconVerticalSolidList"/>
    <dgm:cxn modelId="{FCEFE5B0-3287-47AB-9802-762692C42A52}" type="presParOf" srcId="{11A6C13B-2078-4BF3-9702-D567D8B9FA07}" destId="{9FA3B6FD-C73E-407E-A237-A2B2278CE6BC}" srcOrd="2" destOrd="0" presId="urn:microsoft.com/office/officeart/2018/2/layout/IconVerticalSolidList"/>
    <dgm:cxn modelId="{372C97B1-BEDD-413B-A14E-ACD254CE6410}" type="presParOf" srcId="{9FA3B6FD-C73E-407E-A237-A2B2278CE6BC}" destId="{B668BA80-358D-4755-BDB5-53A71B046009}" srcOrd="0" destOrd="0" presId="urn:microsoft.com/office/officeart/2018/2/layout/IconVerticalSolidList"/>
    <dgm:cxn modelId="{7DD56A3E-D3C0-4D84-8C26-BD17096566AA}" type="presParOf" srcId="{9FA3B6FD-C73E-407E-A237-A2B2278CE6BC}" destId="{58E05707-ECBF-491D-B0AE-607F706D03D3}" srcOrd="1" destOrd="0" presId="urn:microsoft.com/office/officeart/2018/2/layout/IconVerticalSolidList"/>
    <dgm:cxn modelId="{425D20C9-3BD0-4DD0-8152-A5635DCC2DAA}" type="presParOf" srcId="{9FA3B6FD-C73E-407E-A237-A2B2278CE6BC}" destId="{BA4DC676-C9B9-4745-B223-CF189F41C37F}" srcOrd="2" destOrd="0" presId="urn:microsoft.com/office/officeart/2018/2/layout/IconVerticalSolidList"/>
    <dgm:cxn modelId="{89A9DAA2-4827-441C-AEA3-6E998B21C5B1}" type="presParOf" srcId="{9FA3B6FD-C73E-407E-A237-A2B2278CE6BC}" destId="{8BDEB909-D158-4713-8CA3-6991AAC377FD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6FAC375-6A64-4586-9FAF-B7D2DF9ABFD0}">
      <dsp:nvSpPr>
        <dsp:cNvPr id="0" name=""/>
        <dsp:cNvSpPr/>
      </dsp:nvSpPr>
      <dsp:spPr>
        <a:xfrm>
          <a:off x="0" y="906502"/>
          <a:ext cx="6261100" cy="1673542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546C225-B212-4D47-A1FB-73774844BA22}">
      <dsp:nvSpPr>
        <dsp:cNvPr id="0" name=""/>
        <dsp:cNvSpPr/>
      </dsp:nvSpPr>
      <dsp:spPr>
        <a:xfrm>
          <a:off x="506246" y="1283049"/>
          <a:ext cx="920448" cy="920448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F13B158-1A37-4D54-BBFC-B6C6F9540DA4}">
      <dsp:nvSpPr>
        <dsp:cNvPr id="0" name=""/>
        <dsp:cNvSpPr/>
      </dsp:nvSpPr>
      <dsp:spPr>
        <a:xfrm>
          <a:off x="1932941" y="906502"/>
          <a:ext cx="4328158" cy="167354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117" tIns="177117" rIns="177117" bIns="177117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b="0" i="0" kern="1200" baseline="30000"/>
            <a:t>NAU </a:t>
          </a:r>
          <a:r>
            <a:rPr lang="en-US" sz="1900" b="1" i="0" kern="1200" baseline="0"/>
            <a:t>Jude 1:24</a:t>
          </a:r>
          <a:r>
            <a:rPr lang="en-US" sz="1900" b="0" i="0" kern="1200" baseline="0"/>
            <a:t> Now to Him who is able to keep you from stumbling, and to make you stand in the presence of His glory blameless with great joy,</a:t>
          </a:r>
          <a:endParaRPr lang="en-US" sz="1900" kern="1200"/>
        </a:p>
      </dsp:txBody>
      <dsp:txXfrm>
        <a:off x="1932941" y="906502"/>
        <a:ext cx="4328158" cy="1673542"/>
      </dsp:txXfrm>
    </dsp:sp>
    <dsp:sp modelId="{B668BA80-358D-4755-BDB5-53A71B046009}">
      <dsp:nvSpPr>
        <dsp:cNvPr id="0" name=""/>
        <dsp:cNvSpPr/>
      </dsp:nvSpPr>
      <dsp:spPr>
        <a:xfrm>
          <a:off x="0" y="2998430"/>
          <a:ext cx="6261100" cy="1673542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8E05707-ECBF-491D-B0AE-607F706D03D3}">
      <dsp:nvSpPr>
        <dsp:cNvPr id="0" name=""/>
        <dsp:cNvSpPr/>
      </dsp:nvSpPr>
      <dsp:spPr>
        <a:xfrm>
          <a:off x="506246" y="3374977"/>
          <a:ext cx="920448" cy="920448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BDEB909-D158-4713-8CA3-6991AAC377FD}">
      <dsp:nvSpPr>
        <dsp:cNvPr id="0" name=""/>
        <dsp:cNvSpPr/>
      </dsp:nvSpPr>
      <dsp:spPr>
        <a:xfrm>
          <a:off x="1932941" y="2998430"/>
          <a:ext cx="4328158" cy="167354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117" tIns="177117" rIns="177117" bIns="177117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b="0" i="0" kern="1200" baseline="30000"/>
            <a:t>NAU </a:t>
          </a:r>
          <a:r>
            <a:rPr lang="en-US" sz="1900" b="1" i="0" kern="1200" baseline="0"/>
            <a:t>Jude 1:25</a:t>
          </a:r>
          <a:r>
            <a:rPr lang="en-US" sz="1900" b="0" i="0" kern="1200" baseline="0"/>
            <a:t> to the only God our Savior, through Jesus Christ our Lord, </a:t>
          </a:r>
          <a:r>
            <a:rPr lang="en-US" sz="1900" b="0" i="1" kern="1200" baseline="0"/>
            <a:t>be </a:t>
          </a:r>
          <a:r>
            <a:rPr lang="en-US" sz="1900" b="0" i="0" kern="1200" baseline="0"/>
            <a:t>glory, majesty, dominion and authority, before all time and now and forever. Amen.</a:t>
          </a:r>
          <a:endParaRPr lang="en-US" sz="1900" kern="1200"/>
        </a:p>
      </dsp:txBody>
      <dsp:txXfrm>
        <a:off x="1932941" y="2998430"/>
        <a:ext cx="4328158" cy="167354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2CE51-8426-4B73-9FAE-8B37209C7DD7}" type="datetimeFigureOut">
              <a:rPr lang="en-CA" smtClean="0"/>
              <a:t>2024-10-12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BCDCDED0-F81E-4384-AB39-CBFEF25E092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914852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2CE51-8426-4B73-9FAE-8B37209C7DD7}" type="datetimeFigureOut">
              <a:rPr lang="en-CA" smtClean="0"/>
              <a:t>2024-10-12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BCDCDED0-F81E-4384-AB39-CBFEF25E092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320526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2CE51-8426-4B73-9FAE-8B37209C7DD7}" type="datetimeFigureOut">
              <a:rPr lang="en-CA" smtClean="0"/>
              <a:t>2024-10-12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BCDCDED0-F81E-4384-AB39-CBFEF25E092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877813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2CE51-8426-4B73-9FAE-8B37209C7DD7}" type="datetimeFigureOut">
              <a:rPr lang="en-CA" smtClean="0"/>
              <a:t>2024-10-12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BCDCDED0-F81E-4384-AB39-CBFEF25E0922}" type="slidenum">
              <a:rPr lang="en-CA" smtClean="0"/>
              <a:t>‹#›</a:t>
            </a:fld>
            <a:endParaRPr lang="en-CA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612605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2CE51-8426-4B73-9FAE-8B37209C7DD7}" type="datetimeFigureOut">
              <a:rPr lang="en-CA" smtClean="0"/>
              <a:t>2024-10-12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BCDCDED0-F81E-4384-AB39-CBFEF25E092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199818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2CE51-8426-4B73-9FAE-8B37209C7DD7}" type="datetimeFigureOut">
              <a:rPr lang="en-CA" smtClean="0"/>
              <a:t>2024-10-12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CDED0-F81E-4384-AB39-CBFEF25E092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668454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2CE51-8426-4B73-9FAE-8B37209C7DD7}" type="datetimeFigureOut">
              <a:rPr lang="en-CA" smtClean="0"/>
              <a:t>2024-10-12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CDED0-F81E-4384-AB39-CBFEF25E092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761536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2CE51-8426-4B73-9FAE-8B37209C7DD7}" type="datetimeFigureOut">
              <a:rPr lang="en-CA" smtClean="0"/>
              <a:t>2024-10-12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CDED0-F81E-4384-AB39-CBFEF25E092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766008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2CF2CE51-8426-4B73-9FAE-8B37209C7DD7}" type="datetimeFigureOut">
              <a:rPr lang="en-CA" smtClean="0"/>
              <a:t>2024-10-12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BCDCDED0-F81E-4384-AB39-CBFEF25E092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340398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2CE51-8426-4B73-9FAE-8B37209C7DD7}" type="datetimeFigureOut">
              <a:rPr lang="en-CA" smtClean="0"/>
              <a:t>2024-10-12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CDED0-F81E-4384-AB39-CBFEF25E092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15454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2CE51-8426-4B73-9FAE-8B37209C7DD7}" type="datetimeFigureOut">
              <a:rPr lang="en-CA" smtClean="0"/>
              <a:t>2024-10-12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BCDCDED0-F81E-4384-AB39-CBFEF25E092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445192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2CE51-8426-4B73-9FAE-8B37209C7DD7}" type="datetimeFigureOut">
              <a:rPr lang="en-CA" smtClean="0"/>
              <a:t>2024-10-12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CDED0-F81E-4384-AB39-CBFEF25E092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64372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2CE51-8426-4B73-9FAE-8B37209C7DD7}" type="datetimeFigureOut">
              <a:rPr lang="en-CA" smtClean="0"/>
              <a:t>2024-10-12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CDED0-F81E-4384-AB39-CBFEF25E092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297598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2CE51-8426-4B73-9FAE-8B37209C7DD7}" type="datetimeFigureOut">
              <a:rPr lang="en-CA" smtClean="0"/>
              <a:t>2024-10-12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CDED0-F81E-4384-AB39-CBFEF25E092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325291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2CE51-8426-4B73-9FAE-8B37209C7DD7}" type="datetimeFigureOut">
              <a:rPr lang="en-CA" smtClean="0"/>
              <a:t>2024-10-12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CDED0-F81E-4384-AB39-CBFEF25E092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668602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2CE51-8426-4B73-9FAE-8B37209C7DD7}" type="datetimeFigureOut">
              <a:rPr lang="en-CA" smtClean="0"/>
              <a:t>2024-10-12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CDED0-F81E-4384-AB39-CBFEF25E092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505611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2CE51-8426-4B73-9FAE-8B37209C7DD7}" type="datetimeFigureOut">
              <a:rPr lang="en-CA" smtClean="0"/>
              <a:t>2024-10-12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CDED0-F81E-4384-AB39-CBFEF25E092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151213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F2CE51-8426-4B73-9FAE-8B37209C7DD7}" type="datetimeFigureOut">
              <a:rPr lang="en-CA" smtClean="0"/>
              <a:t>2024-10-12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DCDED0-F81E-4384-AB39-CBFEF25E092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4599081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4.png"/><Relationship Id="rId7" Type="http://schemas.openxmlformats.org/officeDocument/2006/relationships/diagramColors" Target="../diagrams/colors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2395AF-4750-9CCD-982E-3F9225B0FB9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/>
              <a:t>Overflowing with Gratitude</a:t>
            </a:r>
            <a:br>
              <a:rPr lang="en-CA" dirty="0"/>
            </a:br>
            <a:endParaRPr lang="en-CA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17278D7-4122-1BF0-314A-16141634FDA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96413" y="4454011"/>
            <a:ext cx="9891252" cy="1619865"/>
          </a:xfrm>
        </p:spPr>
        <p:txBody>
          <a:bodyPr>
            <a:normAutofit/>
          </a:bodyPr>
          <a:lstStyle/>
          <a:p>
            <a:r>
              <a:rPr lang="en-CA" sz="4000" dirty="0"/>
              <a:t>Encouragement from the brother of Jesus, on what we have received in Christ</a:t>
            </a:r>
          </a:p>
        </p:txBody>
      </p:sp>
    </p:spTree>
    <p:extLst>
      <p:ext uri="{BB962C8B-B14F-4D97-AF65-F5344CB8AC3E}">
        <p14:creationId xmlns:p14="http://schemas.microsoft.com/office/powerpoint/2010/main" val="12050470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4FA362-2330-A68E-A8CB-28D0FEF9EA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Jude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8F7BF9-82AD-8C88-599E-25EB2599659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CA" dirty="0"/>
              <a:t>Verse 1 Truth:</a:t>
            </a:r>
          </a:p>
          <a:p>
            <a:pPr marL="0" indent="0">
              <a:buNone/>
            </a:pPr>
            <a:endParaRPr lang="en-CA" dirty="0"/>
          </a:p>
          <a:p>
            <a:r>
              <a:rPr lang="en-CA" dirty="0"/>
              <a:t>Called</a:t>
            </a:r>
          </a:p>
          <a:p>
            <a:r>
              <a:rPr lang="en-CA" dirty="0"/>
              <a:t>Beloved</a:t>
            </a:r>
          </a:p>
          <a:p>
            <a:r>
              <a:rPr lang="en-CA" dirty="0"/>
              <a:t>Kept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CAAB82-DA6D-C5CF-E52E-9F4B07C3039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CA" dirty="0"/>
              <a:t>Verse 2 truth:</a:t>
            </a:r>
          </a:p>
          <a:p>
            <a:endParaRPr lang="en-CA" dirty="0"/>
          </a:p>
          <a:p>
            <a:r>
              <a:rPr lang="en-CA" dirty="0"/>
              <a:t>Mercy</a:t>
            </a:r>
          </a:p>
          <a:p>
            <a:r>
              <a:rPr lang="en-CA" dirty="0"/>
              <a:t>Peace</a:t>
            </a:r>
          </a:p>
          <a:p>
            <a:r>
              <a:rPr lang="en-CA" dirty="0"/>
              <a:t>Love</a:t>
            </a:r>
          </a:p>
        </p:txBody>
      </p:sp>
    </p:spTree>
    <p:extLst>
      <p:ext uri="{BB962C8B-B14F-4D97-AF65-F5344CB8AC3E}">
        <p14:creationId xmlns:p14="http://schemas.microsoft.com/office/powerpoint/2010/main" val="103402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782C10-966D-F6B1-EB4F-EFD4DC855B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A Salvation worth fighting for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4F4652-263F-EA03-08AC-01CFA615B2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l"/>
            <a:endParaRPr lang="en-CA" sz="2800" b="0" i="0" u="none" strike="noStrike" baseline="0" dirty="0">
              <a:latin typeface="Times New Roman" panose="02020603050405020304" pitchFamily="18" charset="0"/>
            </a:endParaRPr>
          </a:p>
          <a:p>
            <a:pPr algn="l"/>
            <a:r>
              <a:rPr lang="en-US" sz="4000" b="0" i="0" u="none" strike="noStrike" baseline="30000" dirty="0">
                <a:latin typeface="Times New Roman" panose="02020603050405020304" pitchFamily="18" charset="0"/>
              </a:rPr>
              <a:t>NAU </a:t>
            </a:r>
            <a:r>
              <a:rPr lang="en-US" sz="4000" b="1" i="0" u="none" strike="noStrike" baseline="0" dirty="0">
                <a:latin typeface="Times New Roman" panose="02020603050405020304" pitchFamily="18" charset="0"/>
              </a:rPr>
              <a:t>Jude 1:3</a:t>
            </a:r>
            <a:r>
              <a:rPr lang="en-US" sz="4000" b="0" i="0" u="none" strike="noStrike" baseline="0" dirty="0">
                <a:latin typeface="Times New Roman" panose="02020603050405020304" pitchFamily="18" charset="0"/>
              </a:rPr>
              <a:t> Beloved, while I was making every effort to write you about our common salvation, I felt the necessity to write to you appealing that you contend earnestly for the faith which was once for all handed down to the saints.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705626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A6A84A-24B1-972B-DA6C-B371C10B35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Faith, Holy Spirit, Love, Hope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0BE167-6322-B580-BAE9-97CA755BAB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2"/>
            <a:ext cx="10361305" cy="4073759"/>
          </a:xfrm>
        </p:spPr>
        <p:txBody>
          <a:bodyPr>
            <a:normAutofit lnSpcReduction="10000"/>
          </a:bodyPr>
          <a:lstStyle/>
          <a:p>
            <a:r>
              <a:rPr lang="en-US" sz="2800" b="0" i="0" u="none" strike="noStrike" baseline="30000" dirty="0">
                <a:latin typeface="Times New Roman" panose="02020603050405020304" pitchFamily="18" charset="0"/>
              </a:rPr>
              <a:t>NAU </a:t>
            </a:r>
            <a:r>
              <a:rPr lang="en-US" sz="2800" b="1" i="0" u="none" strike="noStrike" baseline="0" dirty="0">
                <a:latin typeface="Times New Roman" panose="02020603050405020304" pitchFamily="18" charset="0"/>
              </a:rPr>
              <a:t>Jude 1:20</a:t>
            </a:r>
            <a:r>
              <a:rPr lang="en-US" sz="2800" b="0" i="0" u="none" strike="noStrike" baseline="0" dirty="0">
                <a:latin typeface="Times New Roman" panose="02020603050405020304" pitchFamily="18" charset="0"/>
              </a:rPr>
              <a:t> But you, beloved, building yourselves up on your most holy faith, praying in the Holy Spirit,</a:t>
            </a:r>
          </a:p>
          <a:p>
            <a:pPr algn="l"/>
            <a:r>
              <a:rPr lang="en-US" sz="2800" b="0" i="0" u="none" strike="noStrike" baseline="30000" dirty="0">
                <a:latin typeface="Times New Roman" panose="02020603050405020304" pitchFamily="18" charset="0"/>
              </a:rPr>
              <a:t>NAU </a:t>
            </a:r>
            <a:r>
              <a:rPr lang="en-US" sz="2800" b="1" i="0" u="none" strike="noStrike" baseline="0" dirty="0">
                <a:latin typeface="Times New Roman" panose="02020603050405020304" pitchFamily="18" charset="0"/>
              </a:rPr>
              <a:t>Jude 1:21</a:t>
            </a:r>
            <a:r>
              <a:rPr lang="en-US" sz="2800" b="0" i="0" u="none" strike="noStrike" baseline="0" dirty="0">
                <a:latin typeface="Times New Roman" panose="02020603050405020304" pitchFamily="18" charset="0"/>
              </a:rPr>
              <a:t> keep yourselves in the love of God, waiting anxiously for the mercy of our Lord Jesus Christ to eternal life.</a:t>
            </a:r>
          </a:p>
          <a:p>
            <a:pPr marL="0" indent="0" algn="l">
              <a:buNone/>
            </a:pPr>
            <a:endParaRPr lang="en-US" sz="2800" b="0" i="0" u="none" strike="noStrike" baseline="0" dirty="0">
              <a:latin typeface="Times New Roman" panose="02020603050405020304" pitchFamily="18" charset="0"/>
            </a:endParaRPr>
          </a:p>
          <a:p>
            <a:pPr lvl="1"/>
            <a:r>
              <a:rPr lang="en-US" sz="2400" b="1" dirty="0">
                <a:latin typeface="Times New Roman" panose="02020603050405020304" pitchFamily="18" charset="0"/>
              </a:rPr>
              <a:t>Building</a:t>
            </a:r>
            <a:r>
              <a:rPr lang="en-US" sz="2400" dirty="0">
                <a:latin typeface="Times New Roman" panose="02020603050405020304" pitchFamily="18" charset="0"/>
              </a:rPr>
              <a:t> (1Cor. 3:10-16; Eph. 2:20; Col. 2:6-7) What’s your foundation?</a:t>
            </a:r>
          </a:p>
          <a:p>
            <a:pPr lvl="1"/>
            <a:r>
              <a:rPr lang="en-US" sz="2400" b="1" i="0" u="none" strike="noStrike" baseline="0" dirty="0">
                <a:latin typeface="Times New Roman" panose="02020603050405020304" pitchFamily="18" charset="0"/>
              </a:rPr>
              <a:t>Praying </a:t>
            </a:r>
            <a:r>
              <a:rPr lang="en-US" sz="2400" i="0" u="none" strike="noStrike" baseline="0" dirty="0">
                <a:latin typeface="Times New Roman" panose="02020603050405020304" pitchFamily="18" charset="0"/>
              </a:rPr>
              <a:t>(praying with thanksgiving, Eph. </a:t>
            </a:r>
            <a:r>
              <a:rPr lang="en-US" sz="2400" dirty="0">
                <a:latin typeface="Times New Roman" panose="02020603050405020304" pitchFamily="18" charset="0"/>
              </a:rPr>
              <a:t>6:18; </a:t>
            </a:r>
            <a:r>
              <a:rPr lang="en-US" sz="2400" i="0" u="none" strike="noStrike" baseline="0" dirty="0">
                <a:latin typeface="Times New Roman" panose="02020603050405020304" pitchFamily="18" charset="0"/>
              </a:rPr>
              <a:t>Col. 1:3; Col. 4:2; 1Thess. </a:t>
            </a:r>
            <a:r>
              <a:rPr lang="en-US" sz="2400" b="0" i="0" u="none" strike="noStrike" baseline="0" dirty="0">
                <a:latin typeface="Times New Roman" panose="02020603050405020304" pitchFamily="18" charset="0"/>
              </a:rPr>
              <a:t>5:17-18)</a:t>
            </a:r>
          </a:p>
          <a:p>
            <a:pPr lvl="1"/>
            <a:r>
              <a:rPr lang="en-US" sz="2400" b="1" dirty="0">
                <a:latin typeface="Times New Roman" panose="02020603050405020304" pitchFamily="18" charset="0"/>
              </a:rPr>
              <a:t>Keep – </a:t>
            </a:r>
            <a:r>
              <a:rPr lang="en-US" sz="2400" dirty="0">
                <a:latin typeface="Times New Roman" panose="02020603050405020304" pitchFamily="18" charset="0"/>
              </a:rPr>
              <a:t>the command (Rom. 5:5; John14:15, 15:10)</a:t>
            </a:r>
          </a:p>
          <a:p>
            <a:pPr lvl="1"/>
            <a:r>
              <a:rPr lang="en-US" sz="2400" b="1" i="0" u="none" strike="noStrike" baseline="0" dirty="0">
                <a:latin typeface="Times New Roman" panose="02020603050405020304" pitchFamily="18" charset="0"/>
              </a:rPr>
              <a:t>Waiting – </a:t>
            </a:r>
            <a:r>
              <a:rPr lang="en-US" sz="2400" i="0" u="none" strike="noStrike" baseline="0" dirty="0">
                <a:latin typeface="Times New Roman" panose="02020603050405020304" pitchFamily="18" charset="0"/>
              </a:rPr>
              <a:t>(Titus 2:13; Heb. 9:28; 2Pet. 3:12)</a:t>
            </a:r>
            <a:endParaRPr lang="en-US" sz="2400" b="1" i="0" u="none" strike="noStrike" baseline="0" dirty="0">
              <a:latin typeface="Times New Roman" panose="02020603050405020304" pitchFamily="18" charset="0"/>
            </a:endParaRPr>
          </a:p>
          <a:p>
            <a:endParaRPr lang="en-US" sz="2800" b="0" i="0" u="none" strike="noStrike" baseline="0" dirty="0">
              <a:latin typeface="Times New Roman" panose="02020603050405020304" pitchFamily="18" charset="0"/>
            </a:endParaRP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1616357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2A773CA-28F4-49C2-BFA3-49A5867C7A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82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5D7C72BA-4476-4E4B-BC37-9A75FD0C59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3009A16D-868B-4145-BBC6-555098537E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44527" y="0"/>
            <a:ext cx="7552944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3992EB33-38E1-4175-8EE2-9BB8CC159C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006045"/>
            <a:ext cx="4965192" cy="144668"/>
          </a:xfrm>
          <a:prstGeom prst="rect">
            <a:avLst/>
          </a:prstGeom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id="{2DCAE5CF-5D29-4779-83E1-BDB64E4F30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1838764"/>
            <a:ext cx="4964567" cy="3180473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CA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AEE35C9-E168-41A2-38C6-A07C18EF1B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321" y="2063262"/>
            <a:ext cx="3739279" cy="2661052"/>
          </a:xfrm>
        </p:spPr>
        <p:txBody>
          <a:bodyPr>
            <a:normAutofit/>
          </a:bodyPr>
          <a:lstStyle/>
          <a:p>
            <a:pPr algn="r"/>
            <a:r>
              <a:rPr lang="en-CA" sz="3400"/>
              <a:t>God will complete, fulfill, accomplish fullness of salvation</a:t>
            </a:r>
          </a:p>
        </p:txBody>
      </p:sp>
      <p:graphicFrame>
        <p:nvGraphicFramePr>
          <p:cNvPr id="7" name="Content Placeholder 2">
            <a:extLst>
              <a:ext uri="{FF2B5EF4-FFF2-40B4-BE49-F238E27FC236}">
                <a16:creationId xmlns:a16="http://schemas.microsoft.com/office/drawing/2014/main" id="{D07B3EEB-E549-D69D-E512-11C2AF9689C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65119560"/>
              </p:ext>
            </p:extLst>
          </p:nvPr>
        </p:nvGraphicFramePr>
        <p:xfrm>
          <a:off x="5284788" y="639763"/>
          <a:ext cx="6261100" cy="55784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1469583667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TM04033917[[fn=Berlin]]</Template>
  <TotalTime>644</TotalTime>
  <Words>284</Words>
  <Application>Microsoft Office PowerPoint</Application>
  <PresentationFormat>Widescreen</PresentationFormat>
  <Paragraphs>27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Times New Roman</vt:lpstr>
      <vt:lpstr>Trebuchet MS</vt:lpstr>
      <vt:lpstr>Berlin</vt:lpstr>
      <vt:lpstr>Overflowing with Gratitude </vt:lpstr>
      <vt:lpstr>Jude 1</vt:lpstr>
      <vt:lpstr>A Salvation worth fighting for</vt:lpstr>
      <vt:lpstr>Faith, Holy Spirit, Love, Hope</vt:lpstr>
      <vt:lpstr>God will complete, fulfill, accomplish fullness of salvation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Michael Stanley</dc:creator>
  <cp:lastModifiedBy>Michael Stanley</cp:lastModifiedBy>
  <cp:revision>3</cp:revision>
  <dcterms:created xsi:type="dcterms:W3CDTF">2024-10-13T01:43:41Z</dcterms:created>
  <dcterms:modified xsi:type="dcterms:W3CDTF">2024-10-13T12:27:43Z</dcterms:modified>
</cp:coreProperties>
</file>