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71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763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080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242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230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411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016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03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75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38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0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FE824-7364-46B9-8D91-6C62CA58F678}" type="datetimeFigureOut">
              <a:rPr lang="en-CA" smtClean="0"/>
              <a:t>2026-04-25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6269B-0008-4434-8AEE-2E3DFF534E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696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023B84-CD2D-F56F-8762-CC1FBC6AB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CA" sz="6600">
                <a:latin typeface="Aptos Black" panose="020F0502020204030204" pitchFamily="34" charset="0"/>
              </a:rPr>
              <a:t>Romans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1144B1-4B45-C3C7-91FA-E3D521C2F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CA" b="1"/>
              <a:t>God on Trial – Why aren’t His chosen people believing the Gospel</a:t>
            </a:r>
          </a:p>
          <a:p>
            <a:pPr algn="l"/>
            <a:endParaRPr lang="en-CA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4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F1BF81-D1F5-9580-E472-A4920B13D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CA" sz="5400" b="1"/>
              <a:t>The Interrogation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18040-4A65-E06A-8C25-6A6A62E99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CA" sz="2200" b="1" dirty="0"/>
              <a:t>8:28-39 – intro to God’s Sovereignty</a:t>
            </a:r>
          </a:p>
          <a:p>
            <a:pPr>
              <a:spcAft>
                <a:spcPts val="600"/>
              </a:spcAft>
            </a:pPr>
            <a:r>
              <a:rPr lang="en-CA" sz="2200" b="1" dirty="0"/>
              <a:t>9:1-5 – Paul deeply grieved over his fellow Israelites</a:t>
            </a:r>
          </a:p>
          <a:p>
            <a:pPr>
              <a:spcAft>
                <a:spcPts val="600"/>
              </a:spcAft>
            </a:pPr>
            <a:r>
              <a:rPr lang="en-CA" sz="2200" b="1" dirty="0"/>
              <a:t>9:6-13 – Have God’s promises to Israel failed?</a:t>
            </a:r>
          </a:p>
          <a:p>
            <a:pPr>
              <a:spcAft>
                <a:spcPts val="600"/>
              </a:spcAft>
            </a:pPr>
            <a:r>
              <a:rPr lang="en-CA" sz="2200" b="1" dirty="0"/>
              <a:t>9:14-17 – Is God unfair?</a:t>
            </a:r>
          </a:p>
          <a:p>
            <a:pPr>
              <a:spcAft>
                <a:spcPts val="600"/>
              </a:spcAft>
            </a:pPr>
            <a:r>
              <a:rPr lang="en-CA" sz="2200" b="1" dirty="0"/>
              <a:t>9:15-24 – Who are you to question God? He is merciful!</a:t>
            </a:r>
          </a:p>
          <a:p>
            <a:pPr>
              <a:spcAft>
                <a:spcPts val="600"/>
              </a:spcAft>
            </a:pPr>
            <a:r>
              <a:rPr lang="en-CA" sz="2200" b="1" dirty="0"/>
              <a:t>9:24-29 – Mercy shown to both Jew and Gentile</a:t>
            </a:r>
          </a:p>
          <a:p>
            <a:pPr lvl="0">
              <a:spcAft>
                <a:spcPts val="600"/>
              </a:spcAft>
            </a:pPr>
            <a:r>
              <a:rPr lang="en-CA" sz="2200" b="1" dirty="0"/>
              <a:t>9:30-33 – What does all this mean?</a:t>
            </a:r>
            <a:endParaRPr lang="en-US" sz="2200" b="1" dirty="0"/>
          </a:p>
          <a:p>
            <a:pPr lvl="1">
              <a:spcAft>
                <a:spcPts val="600"/>
              </a:spcAft>
            </a:pPr>
            <a:r>
              <a:rPr lang="en-CA" sz="2200" b="1" dirty="0"/>
              <a:t>All can be saved by grace through faith</a:t>
            </a:r>
            <a:endParaRPr lang="en-US" sz="2200" dirty="0"/>
          </a:p>
          <a:p>
            <a:endParaRPr lang="en-US" sz="2200" dirty="0"/>
          </a:p>
          <a:p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35226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</TotalTime>
  <Words>84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 Black</vt:lpstr>
      <vt:lpstr>Arial</vt:lpstr>
      <vt:lpstr>Calibri</vt:lpstr>
      <vt:lpstr>Calibri Light</vt:lpstr>
      <vt:lpstr>Office 2013 - 2022 Theme</vt:lpstr>
      <vt:lpstr>Romans 9</vt:lpstr>
      <vt:lpstr>The Interrogation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Stanley</dc:creator>
  <cp:lastModifiedBy>Michael Stanley</cp:lastModifiedBy>
  <cp:revision>1</cp:revision>
  <dcterms:created xsi:type="dcterms:W3CDTF">2026-04-25T23:47:09Z</dcterms:created>
  <dcterms:modified xsi:type="dcterms:W3CDTF">2026-04-26T01:01:40Z</dcterms:modified>
</cp:coreProperties>
</file>