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59" r:id="rId5"/>
    <p:sldId id="257"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4CBFB-AAFD-C4A4-48D3-76A8E25CE3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223DCA8B-5EFC-1598-07DD-B8F4A914F4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C27ED321-A21A-F776-A6D9-6A8FEEA97C35}"/>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5" name="Footer Placeholder 4">
            <a:extLst>
              <a:ext uri="{FF2B5EF4-FFF2-40B4-BE49-F238E27FC236}">
                <a16:creationId xmlns:a16="http://schemas.microsoft.com/office/drawing/2014/main" id="{09F700D8-A027-303F-B26F-CE20B656664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88955C7-CD09-6043-6E3A-718D32A56663}"/>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1469100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CA35-5BDD-5AFD-7AFA-DFC8C81D6E4F}"/>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7C554A16-6C6C-B89F-D762-BB62DED7E8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1A8C015-2732-DBAC-D544-5DFB449C1F83}"/>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5" name="Footer Placeholder 4">
            <a:extLst>
              <a:ext uri="{FF2B5EF4-FFF2-40B4-BE49-F238E27FC236}">
                <a16:creationId xmlns:a16="http://schemas.microsoft.com/office/drawing/2014/main" id="{5791D463-C4AB-6711-9E12-D6CF18F280A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CDF4996-A044-83B3-2D45-F9F6E0ADA7BE}"/>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3302837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DB190C-E7CC-D7E5-5449-2DF10F62BD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140B8CAB-2636-329B-6668-985DE9893A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5DE3F89-2766-7EE0-1AB0-565D320F2378}"/>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5" name="Footer Placeholder 4">
            <a:extLst>
              <a:ext uri="{FF2B5EF4-FFF2-40B4-BE49-F238E27FC236}">
                <a16:creationId xmlns:a16="http://schemas.microsoft.com/office/drawing/2014/main" id="{1E9FE13A-A071-08A1-BDF8-EF416925E91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000C609-BF4F-DBB7-19CC-B9600AEF7851}"/>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3384130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52CD9-6903-F73D-EF5A-00E4CA9A720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C595545-CA0A-D6DC-A22F-A74A18C291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8BA04E5-BEF7-27B8-9FEB-285B7B392E00}"/>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5" name="Footer Placeholder 4">
            <a:extLst>
              <a:ext uri="{FF2B5EF4-FFF2-40B4-BE49-F238E27FC236}">
                <a16:creationId xmlns:a16="http://schemas.microsoft.com/office/drawing/2014/main" id="{72CE202C-5FAD-B7A1-ACC5-443B0EE547D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CCE16CF-6BA7-566F-866B-7E7E0DC068D4}"/>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4281062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59C10-A169-0E96-DB8A-81C5040809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D034E345-13A5-A6E1-5D0D-A90364228F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196581-C6FE-23A5-3BD3-DC6CAB6F4CE4}"/>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5" name="Footer Placeholder 4">
            <a:extLst>
              <a:ext uri="{FF2B5EF4-FFF2-40B4-BE49-F238E27FC236}">
                <a16:creationId xmlns:a16="http://schemas.microsoft.com/office/drawing/2014/main" id="{5E4951E2-5E60-89FC-F3DA-563F5E354FA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92FDC0A-06F5-72F1-9F1C-360C6EF3E9B9}"/>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2728072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E93FF-FBD7-189C-AA62-2003D5BAD15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7200833-5C2A-029D-B198-1EB97F636A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5F80A1FA-CE5D-660F-E15E-FB2128A492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40AA0533-2951-6951-1E3B-1CD71ACF939E}"/>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6" name="Footer Placeholder 5">
            <a:extLst>
              <a:ext uri="{FF2B5EF4-FFF2-40B4-BE49-F238E27FC236}">
                <a16:creationId xmlns:a16="http://schemas.microsoft.com/office/drawing/2014/main" id="{1EAB3ECD-C3E2-93B5-7AEF-704B2E0BAE4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81AB5F2F-F6AA-3FED-A81D-617CD9A92BF8}"/>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2864355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A15A-4080-B65F-08B5-30E18F95C74E}"/>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02C2FAB-DCBF-BCB5-897B-F1672F66AF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C4AC73-7C6C-5F39-5E77-2F99BF3286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7AD7D125-1B61-A263-91B3-BC15D8730C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2B4620-027D-9F55-32E3-E0162B392E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C390BEB9-DF67-CAC0-4731-C7EFD4A2A1BB}"/>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8" name="Footer Placeholder 7">
            <a:extLst>
              <a:ext uri="{FF2B5EF4-FFF2-40B4-BE49-F238E27FC236}">
                <a16:creationId xmlns:a16="http://schemas.microsoft.com/office/drawing/2014/main" id="{BEADFB79-C498-8C9E-8828-F7531230F097}"/>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AE6EF818-E3AC-1507-FD8B-35DC96A9B9BD}"/>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1835366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0AEE6-A652-D32D-A988-99AC4B20DB34}"/>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5E474946-B57C-1056-AAB9-A4C7DAF10031}"/>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4" name="Footer Placeholder 3">
            <a:extLst>
              <a:ext uri="{FF2B5EF4-FFF2-40B4-BE49-F238E27FC236}">
                <a16:creationId xmlns:a16="http://schemas.microsoft.com/office/drawing/2014/main" id="{F0E7095E-45FC-EFED-5012-AD41BED055CC}"/>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E49031D1-A75B-1E50-49DA-40A16FAE3F29}"/>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1813335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B9EF81-29ED-5569-25BD-B8E1454E722E}"/>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3" name="Footer Placeholder 2">
            <a:extLst>
              <a:ext uri="{FF2B5EF4-FFF2-40B4-BE49-F238E27FC236}">
                <a16:creationId xmlns:a16="http://schemas.microsoft.com/office/drawing/2014/main" id="{212AB809-6E7B-EEAC-0DBA-26FC9FA501D2}"/>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AD1CFC10-A775-61D6-B46B-FB2030817F19}"/>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3572751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5824D-7561-30EC-D17A-8996C4CE2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6B59186F-F896-72AA-A8F8-894BDCF5A2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8D26395B-D992-88C5-BC89-D1C36A7037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B5DFF-9E57-DA8D-BBDC-2106087973E8}"/>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6" name="Footer Placeholder 5">
            <a:extLst>
              <a:ext uri="{FF2B5EF4-FFF2-40B4-BE49-F238E27FC236}">
                <a16:creationId xmlns:a16="http://schemas.microsoft.com/office/drawing/2014/main" id="{221044DE-4C75-435D-EFE6-3B48F89FB423}"/>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F0895601-FE1E-73D6-F308-C5C08E769AFF}"/>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4237184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2D87D-88DB-3406-49E4-C1D3907DEC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1D5713CD-CBF3-D63E-C0D9-2205750441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A5DBC0CA-E69D-F4D4-A5D0-F1D0612AA0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44A851-6DDA-94DD-AA5B-C1586DDC14D1}"/>
              </a:ext>
            </a:extLst>
          </p:cNvPr>
          <p:cNvSpPr>
            <a:spLocks noGrp="1"/>
          </p:cNvSpPr>
          <p:nvPr>
            <p:ph type="dt" sz="half" idx="10"/>
          </p:nvPr>
        </p:nvSpPr>
        <p:spPr/>
        <p:txBody>
          <a:bodyPr/>
          <a:lstStyle/>
          <a:p>
            <a:fld id="{9C237795-B813-47A8-BF55-D2FAAE67AA68}" type="datetimeFigureOut">
              <a:rPr lang="en-CA" smtClean="0"/>
              <a:t>2026-08-16</a:t>
            </a:fld>
            <a:endParaRPr lang="en-CA"/>
          </a:p>
        </p:txBody>
      </p:sp>
      <p:sp>
        <p:nvSpPr>
          <p:cNvPr id="6" name="Footer Placeholder 5">
            <a:extLst>
              <a:ext uri="{FF2B5EF4-FFF2-40B4-BE49-F238E27FC236}">
                <a16:creationId xmlns:a16="http://schemas.microsoft.com/office/drawing/2014/main" id="{BC566898-4310-1AD3-C6F4-1AF0BA39D121}"/>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94F27117-164E-292C-E703-CF183988F63E}"/>
              </a:ext>
            </a:extLst>
          </p:cNvPr>
          <p:cNvSpPr>
            <a:spLocks noGrp="1"/>
          </p:cNvSpPr>
          <p:nvPr>
            <p:ph type="sldNum" sz="quarter" idx="12"/>
          </p:nvPr>
        </p:nvSpPr>
        <p:spPr/>
        <p:txBody>
          <a:bodyPr/>
          <a:lstStyle/>
          <a:p>
            <a:fld id="{DDDA89C5-6B16-48DE-A876-A55A3988E215}" type="slidenum">
              <a:rPr lang="en-CA" smtClean="0"/>
              <a:t>‹#›</a:t>
            </a:fld>
            <a:endParaRPr lang="en-CA"/>
          </a:p>
        </p:txBody>
      </p:sp>
    </p:spTree>
    <p:extLst>
      <p:ext uri="{BB962C8B-B14F-4D97-AF65-F5344CB8AC3E}">
        <p14:creationId xmlns:p14="http://schemas.microsoft.com/office/powerpoint/2010/main" val="395333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50528C-EE11-B002-403F-E239FBDB03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CB90C6C-5A6E-898C-6898-CCFA4517BD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9D36AB6-CA19-E36F-49D9-B133D31762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237795-B813-47A8-BF55-D2FAAE67AA68}" type="datetimeFigureOut">
              <a:rPr lang="en-CA" smtClean="0"/>
              <a:t>2026-08-16</a:t>
            </a:fld>
            <a:endParaRPr lang="en-CA"/>
          </a:p>
        </p:txBody>
      </p:sp>
      <p:sp>
        <p:nvSpPr>
          <p:cNvPr id="5" name="Footer Placeholder 4">
            <a:extLst>
              <a:ext uri="{FF2B5EF4-FFF2-40B4-BE49-F238E27FC236}">
                <a16:creationId xmlns:a16="http://schemas.microsoft.com/office/drawing/2014/main" id="{7AD2DD63-08E5-3698-34EE-5CD8A858BD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9BC9B35F-D4FB-2D0E-A6A0-A466565D82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DA89C5-6B16-48DE-A876-A55A3988E215}" type="slidenum">
              <a:rPr lang="en-CA" smtClean="0"/>
              <a:t>‹#›</a:t>
            </a:fld>
            <a:endParaRPr lang="en-CA"/>
          </a:p>
        </p:txBody>
      </p:sp>
    </p:spTree>
    <p:extLst>
      <p:ext uri="{BB962C8B-B14F-4D97-AF65-F5344CB8AC3E}">
        <p14:creationId xmlns:p14="http://schemas.microsoft.com/office/powerpoint/2010/main" val="341068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3338D-4410-7143-6536-AB3AF4CC036B}"/>
              </a:ext>
            </a:extLst>
          </p:cNvPr>
          <p:cNvSpPr>
            <a:spLocks noGrp="1"/>
          </p:cNvSpPr>
          <p:nvPr>
            <p:ph type="ctrTitle"/>
          </p:nvPr>
        </p:nvSpPr>
        <p:spPr/>
        <p:txBody>
          <a:bodyPr/>
          <a:lstStyle/>
          <a:p>
            <a:r>
              <a:rPr lang="en-CA" dirty="0"/>
              <a:t>Submit…Really???</a:t>
            </a:r>
          </a:p>
        </p:txBody>
      </p:sp>
      <p:sp>
        <p:nvSpPr>
          <p:cNvPr id="3" name="Subtitle 2">
            <a:extLst>
              <a:ext uri="{FF2B5EF4-FFF2-40B4-BE49-F238E27FC236}">
                <a16:creationId xmlns:a16="http://schemas.microsoft.com/office/drawing/2014/main" id="{A86D6A18-BCB8-1FBB-530A-EC515FDDEEA0}"/>
              </a:ext>
            </a:extLst>
          </p:cNvPr>
          <p:cNvSpPr>
            <a:spLocks noGrp="1"/>
          </p:cNvSpPr>
          <p:nvPr>
            <p:ph type="subTitle" idx="1"/>
          </p:nvPr>
        </p:nvSpPr>
        <p:spPr/>
        <p:txBody>
          <a:bodyPr>
            <a:normAutofit/>
          </a:bodyPr>
          <a:lstStyle/>
          <a:p>
            <a:r>
              <a:rPr lang="en-CA" sz="3600" dirty="0"/>
              <a:t>Rooted in 12:9-10, 14-21</a:t>
            </a:r>
          </a:p>
          <a:p>
            <a:r>
              <a:rPr lang="en-CA" sz="3600" dirty="0"/>
              <a:t>Manifesting love, joy, peace</a:t>
            </a:r>
          </a:p>
        </p:txBody>
      </p:sp>
    </p:spTree>
    <p:extLst>
      <p:ext uri="{BB962C8B-B14F-4D97-AF65-F5344CB8AC3E}">
        <p14:creationId xmlns:p14="http://schemas.microsoft.com/office/powerpoint/2010/main" val="4290279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32823-E9FA-2A1D-7D38-4C6D459725BF}"/>
              </a:ext>
            </a:extLst>
          </p:cNvPr>
          <p:cNvSpPr>
            <a:spLocks noGrp="1"/>
          </p:cNvSpPr>
          <p:nvPr>
            <p:ph type="title"/>
          </p:nvPr>
        </p:nvSpPr>
        <p:spPr/>
        <p:txBody>
          <a:bodyPr/>
          <a:lstStyle/>
          <a:p>
            <a:r>
              <a:rPr lang="en-CA" dirty="0"/>
              <a:t>Problems</a:t>
            </a:r>
          </a:p>
        </p:txBody>
      </p:sp>
      <p:sp>
        <p:nvSpPr>
          <p:cNvPr id="3" name="Content Placeholder 2">
            <a:extLst>
              <a:ext uri="{FF2B5EF4-FFF2-40B4-BE49-F238E27FC236}">
                <a16:creationId xmlns:a16="http://schemas.microsoft.com/office/drawing/2014/main" id="{988C2F04-CEDD-9C73-B59D-EB39CEDC2739}"/>
              </a:ext>
            </a:extLst>
          </p:cNvPr>
          <p:cNvSpPr>
            <a:spLocks noGrp="1"/>
          </p:cNvSpPr>
          <p:nvPr>
            <p:ph idx="1"/>
          </p:nvPr>
        </p:nvSpPr>
        <p:spPr/>
        <p:txBody>
          <a:bodyPr/>
          <a:lstStyle/>
          <a:p>
            <a:r>
              <a:rPr lang="en-CA" dirty="0"/>
              <a:t>Authorities are made up of fallen and fallible people</a:t>
            </a:r>
          </a:p>
          <a:p>
            <a:r>
              <a:rPr lang="en-CA" dirty="0"/>
              <a:t>Most have no regard for the God of the Bible/Christ</a:t>
            </a:r>
          </a:p>
          <a:p>
            <a:r>
              <a:rPr lang="en-CA" dirty="0"/>
              <a:t>They are susceptible to demonic persuasion (god of this age)</a:t>
            </a:r>
          </a:p>
          <a:p>
            <a:r>
              <a:rPr lang="en-CA" dirty="0"/>
              <a:t>Individual leaders have agendas and play favorites</a:t>
            </a:r>
          </a:p>
          <a:p>
            <a:r>
              <a:rPr lang="en-CA" dirty="0"/>
              <a:t>They are led by the flesh not by the Spirit and are easily manipulated by the loudest voices, especially in democracies</a:t>
            </a:r>
          </a:p>
          <a:p>
            <a:r>
              <a:rPr lang="en-CA" dirty="0"/>
              <a:t>We are in the world not of it – our citizenship is in heaven while being citizens of earth  (Phil. 3:20) – submission is not an option, it’s a command from God to reflect a higher, kingdom ethic</a:t>
            </a:r>
          </a:p>
          <a:p>
            <a:endParaRPr lang="en-CA" dirty="0"/>
          </a:p>
          <a:p>
            <a:endParaRPr lang="en-CA" dirty="0"/>
          </a:p>
        </p:txBody>
      </p:sp>
    </p:spTree>
    <p:extLst>
      <p:ext uri="{BB962C8B-B14F-4D97-AF65-F5344CB8AC3E}">
        <p14:creationId xmlns:p14="http://schemas.microsoft.com/office/powerpoint/2010/main" val="572277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5CE1A-C37A-5813-7590-4A3943D89910}"/>
              </a:ext>
            </a:extLst>
          </p:cNvPr>
          <p:cNvSpPr>
            <a:spLocks noGrp="1"/>
          </p:cNvSpPr>
          <p:nvPr>
            <p:ph type="title"/>
          </p:nvPr>
        </p:nvSpPr>
        <p:spPr/>
        <p:txBody>
          <a:bodyPr/>
          <a:lstStyle/>
          <a:p>
            <a:r>
              <a:rPr lang="en-CA" dirty="0"/>
              <a:t>Obviously:</a:t>
            </a:r>
          </a:p>
        </p:txBody>
      </p:sp>
      <p:sp>
        <p:nvSpPr>
          <p:cNvPr id="3" name="Content Placeholder 2">
            <a:extLst>
              <a:ext uri="{FF2B5EF4-FFF2-40B4-BE49-F238E27FC236}">
                <a16:creationId xmlns:a16="http://schemas.microsoft.com/office/drawing/2014/main" id="{B31964A5-6A08-358A-841A-DD336B4B4299}"/>
              </a:ext>
            </a:extLst>
          </p:cNvPr>
          <p:cNvSpPr>
            <a:spLocks noGrp="1"/>
          </p:cNvSpPr>
          <p:nvPr>
            <p:ph idx="1"/>
          </p:nvPr>
        </p:nvSpPr>
        <p:spPr/>
        <p:txBody>
          <a:bodyPr/>
          <a:lstStyle/>
          <a:p>
            <a:r>
              <a:rPr lang="en-CA" dirty="0"/>
              <a:t>There is sufficient scriptural evidence to support non-violent resistance when the government is opposite of God’s will:</a:t>
            </a:r>
          </a:p>
          <a:p>
            <a:r>
              <a:rPr lang="en-CA" dirty="0"/>
              <a:t>Daniel Prayed to God when commanded not to do so (Dan. 6:10)</a:t>
            </a:r>
          </a:p>
          <a:p>
            <a:r>
              <a:rPr lang="en-CA" dirty="0"/>
              <a:t>3 Hebrew boys refused to bow down to the king (Dan. 3)</a:t>
            </a:r>
          </a:p>
          <a:p>
            <a:r>
              <a:rPr lang="en-CA" dirty="0"/>
              <a:t>Esther confronted the king when commanded not to do so (Esther 4:16, 5:1)</a:t>
            </a:r>
          </a:p>
          <a:p>
            <a:r>
              <a:rPr lang="en-CA" dirty="0"/>
              <a:t>Hebrew midwives don’t kill baby males (Ex. 1:15-21 – feared God)</a:t>
            </a:r>
          </a:p>
          <a:p>
            <a:r>
              <a:rPr lang="en-CA" dirty="0"/>
              <a:t>Apostles defy order not to preach the name of Jesus (Acts 5:29)</a:t>
            </a:r>
          </a:p>
        </p:txBody>
      </p:sp>
    </p:spTree>
    <p:extLst>
      <p:ext uri="{BB962C8B-B14F-4D97-AF65-F5344CB8AC3E}">
        <p14:creationId xmlns:p14="http://schemas.microsoft.com/office/powerpoint/2010/main" val="2647676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5C470-A96F-606D-6290-5180DC1B9C10}"/>
              </a:ext>
            </a:extLst>
          </p:cNvPr>
          <p:cNvSpPr>
            <a:spLocks noGrp="1"/>
          </p:cNvSpPr>
          <p:nvPr>
            <p:ph type="title"/>
          </p:nvPr>
        </p:nvSpPr>
        <p:spPr/>
        <p:txBody>
          <a:bodyPr/>
          <a:lstStyle/>
          <a:p>
            <a:r>
              <a:rPr lang="en-CA" dirty="0"/>
              <a:t>Do we fight? Do we protest? Do we Resist?</a:t>
            </a:r>
          </a:p>
        </p:txBody>
      </p:sp>
      <p:sp>
        <p:nvSpPr>
          <p:cNvPr id="3" name="Content Placeholder 2">
            <a:extLst>
              <a:ext uri="{FF2B5EF4-FFF2-40B4-BE49-F238E27FC236}">
                <a16:creationId xmlns:a16="http://schemas.microsoft.com/office/drawing/2014/main" id="{AABF345D-BA87-11C4-053F-A2A240A4C403}"/>
              </a:ext>
            </a:extLst>
          </p:cNvPr>
          <p:cNvSpPr>
            <a:spLocks noGrp="1"/>
          </p:cNvSpPr>
          <p:nvPr>
            <p:ph idx="1"/>
          </p:nvPr>
        </p:nvSpPr>
        <p:spPr>
          <a:xfrm>
            <a:off x="838200" y="1690688"/>
            <a:ext cx="10515600" cy="4486275"/>
          </a:xfrm>
        </p:spPr>
        <p:txBody>
          <a:bodyPr>
            <a:normAutofit fontScale="85000" lnSpcReduction="20000"/>
          </a:bodyPr>
          <a:lstStyle/>
          <a:p>
            <a:r>
              <a:rPr lang="en-US" baseline="30000" dirty="0"/>
              <a:t>NLT </a:t>
            </a:r>
            <a:r>
              <a:rPr lang="en-US" b="1" dirty="0"/>
              <a:t>John 18:36</a:t>
            </a:r>
            <a:r>
              <a:rPr lang="en-US" dirty="0"/>
              <a:t> Then Jesus answered, "I am not an earthly king. If I were, my followers would have fought when I was arrested by the Jewish leaders. But my Kingdom is not of this world.“</a:t>
            </a:r>
          </a:p>
          <a:p>
            <a:r>
              <a:rPr lang="en-US" baseline="30000" dirty="0"/>
              <a:t>NLT </a:t>
            </a:r>
            <a:r>
              <a:rPr lang="en-US" b="1" dirty="0"/>
              <a:t>Romans 12:14</a:t>
            </a:r>
            <a:r>
              <a:rPr lang="en-US" dirty="0"/>
              <a:t> If people persecute you because you are a Christian, don't curse them; pray that God will bless them.</a:t>
            </a:r>
          </a:p>
          <a:p>
            <a:r>
              <a:rPr lang="en-US" baseline="30000" dirty="0"/>
              <a:t>NLT </a:t>
            </a:r>
            <a:r>
              <a:rPr lang="en-US" b="1" dirty="0"/>
              <a:t>Romans 12:18</a:t>
            </a:r>
            <a:r>
              <a:rPr lang="en-US" dirty="0"/>
              <a:t> Do your part to live in peace with everyone, as much as possible.</a:t>
            </a:r>
          </a:p>
          <a:p>
            <a:r>
              <a:rPr lang="en-US" baseline="30000" dirty="0"/>
              <a:t>NLT </a:t>
            </a:r>
            <a:r>
              <a:rPr lang="en-US" b="1" dirty="0"/>
              <a:t>Romans 12:19</a:t>
            </a:r>
            <a:r>
              <a:rPr lang="en-US" dirty="0"/>
              <a:t> Dear friends, never avenge yourselves. Leave that to God. For it is written, "I will take vengeance; I will repay those who deserve it," says the Lord. </a:t>
            </a:r>
            <a:r>
              <a:rPr lang="en-US" baseline="30000" dirty="0"/>
              <a:t>20</a:t>
            </a:r>
            <a:r>
              <a:rPr lang="en-US" dirty="0"/>
              <a:t> Instead, do what the Scriptures say: "If your enemies are hungry, feed them. If they are thirsty, give them something to drink, and they will be ashamed of what they have done to you."</a:t>
            </a:r>
          </a:p>
          <a:p>
            <a:r>
              <a:rPr lang="en-US" baseline="30000" dirty="0"/>
              <a:t>NLT </a:t>
            </a:r>
            <a:r>
              <a:rPr lang="en-US" b="1" dirty="0"/>
              <a:t>Romans 12:21</a:t>
            </a:r>
            <a:r>
              <a:rPr lang="en-US" dirty="0"/>
              <a:t> Don't let evil get the best of you, but conquer evil by doing good. </a:t>
            </a:r>
            <a:r>
              <a:rPr lang="en-US"/>
              <a:t>(Luke 6:27-29)</a:t>
            </a:r>
            <a:endParaRPr lang="en-CA" dirty="0"/>
          </a:p>
        </p:txBody>
      </p:sp>
    </p:spTree>
    <p:extLst>
      <p:ext uri="{BB962C8B-B14F-4D97-AF65-F5344CB8AC3E}">
        <p14:creationId xmlns:p14="http://schemas.microsoft.com/office/powerpoint/2010/main" val="323608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159C0-E319-D97A-5A85-7BDC43202AD4}"/>
              </a:ext>
            </a:extLst>
          </p:cNvPr>
          <p:cNvSpPr>
            <a:spLocks noGrp="1"/>
          </p:cNvSpPr>
          <p:nvPr>
            <p:ph type="title"/>
          </p:nvPr>
        </p:nvSpPr>
        <p:spPr/>
        <p:txBody>
          <a:bodyPr/>
          <a:lstStyle/>
          <a:p>
            <a:r>
              <a:rPr lang="en-CA" dirty="0"/>
              <a:t>God is Sovereign and totally in control</a:t>
            </a:r>
          </a:p>
        </p:txBody>
      </p:sp>
      <p:sp>
        <p:nvSpPr>
          <p:cNvPr id="3" name="Content Placeholder 2">
            <a:extLst>
              <a:ext uri="{FF2B5EF4-FFF2-40B4-BE49-F238E27FC236}">
                <a16:creationId xmlns:a16="http://schemas.microsoft.com/office/drawing/2014/main" id="{7C2B8E4D-281E-1797-6245-69A016AFF8FA}"/>
              </a:ext>
            </a:extLst>
          </p:cNvPr>
          <p:cNvSpPr>
            <a:spLocks noGrp="1"/>
          </p:cNvSpPr>
          <p:nvPr>
            <p:ph idx="1"/>
          </p:nvPr>
        </p:nvSpPr>
        <p:spPr/>
        <p:txBody>
          <a:bodyPr>
            <a:normAutofit lnSpcReduction="10000"/>
          </a:bodyPr>
          <a:lstStyle/>
          <a:p>
            <a:r>
              <a:rPr lang="en-US" baseline="30000" dirty="0"/>
              <a:t>NLT </a:t>
            </a:r>
            <a:r>
              <a:rPr lang="en-US" b="1" dirty="0"/>
              <a:t>Romans 13:1</a:t>
            </a:r>
            <a:r>
              <a:rPr lang="en-US" dirty="0"/>
              <a:t> Obey the government, for God is the one who put it there. All governments have been placed in power by God.</a:t>
            </a:r>
          </a:p>
          <a:p>
            <a:r>
              <a:rPr lang="en-US" baseline="30000" dirty="0"/>
              <a:t>NLT </a:t>
            </a:r>
            <a:r>
              <a:rPr lang="en-US" b="1" dirty="0"/>
              <a:t>Psalm 83:18</a:t>
            </a:r>
            <a:r>
              <a:rPr lang="en-US" dirty="0"/>
              <a:t> …you alone are called the LORD, that you alone are the Most High, supreme over all the earth.</a:t>
            </a:r>
          </a:p>
          <a:p>
            <a:r>
              <a:rPr lang="en-US" baseline="30000" dirty="0"/>
              <a:t>NLT </a:t>
            </a:r>
            <a:r>
              <a:rPr lang="en-US" b="1" dirty="0"/>
              <a:t>Psalm 75:7</a:t>
            </a:r>
            <a:r>
              <a:rPr lang="en-US" dirty="0"/>
              <a:t> It is God alone who judges; he decides who will rise and who will fall.</a:t>
            </a:r>
          </a:p>
          <a:p>
            <a:r>
              <a:rPr lang="en-US" baseline="30000" dirty="0"/>
              <a:t>NLT </a:t>
            </a:r>
            <a:r>
              <a:rPr lang="en-US" b="1" dirty="0"/>
              <a:t>Proverbs 16:4</a:t>
            </a:r>
            <a:r>
              <a:rPr lang="en-US" dirty="0"/>
              <a:t> The LORD has made everything for his own purposes, even the wicked for punishment.</a:t>
            </a:r>
          </a:p>
          <a:p>
            <a:r>
              <a:rPr lang="en-US" baseline="30000" dirty="0"/>
              <a:t>NLT </a:t>
            </a:r>
            <a:r>
              <a:rPr lang="en-US" b="1" dirty="0"/>
              <a:t>1 Samuel 2:7</a:t>
            </a:r>
            <a:r>
              <a:rPr lang="en-US" dirty="0"/>
              <a:t> The LORD makes one poor and another rich; he brings one down and lifts another up.</a:t>
            </a:r>
          </a:p>
        </p:txBody>
      </p:sp>
    </p:spTree>
    <p:extLst>
      <p:ext uri="{BB962C8B-B14F-4D97-AF65-F5344CB8AC3E}">
        <p14:creationId xmlns:p14="http://schemas.microsoft.com/office/powerpoint/2010/main" val="1988704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792C1-E72D-CAE2-7AD8-B7CC3B5DE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9C080-B27E-3898-B3FF-200233F89447}"/>
              </a:ext>
            </a:extLst>
          </p:cNvPr>
          <p:cNvSpPr>
            <a:spLocks noGrp="1"/>
          </p:cNvSpPr>
          <p:nvPr>
            <p:ph type="title"/>
          </p:nvPr>
        </p:nvSpPr>
        <p:spPr/>
        <p:txBody>
          <a:bodyPr/>
          <a:lstStyle/>
          <a:p>
            <a:r>
              <a:rPr lang="en-CA" dirty="0"/>
              <a:t>God is Sovereign and totally in control</a:t>
            </a:r>
          </a:p>
        </p:txBody>
      </p:sp>
      <p:sp>
        <p:nvSpPr>
          <p:cNvPr id="3" name="Content Placeholder 2">
            <a:extLst>
              <a:ext uri="{FF2B5EF4-FFF2-40B4-BE49-F238E27FC236}">
                <a16:creationId xmlns:a16="http://schemas.microsoft.com/office/drawing/2014/main" id="{E4651A8B-5AD7-E7B4-4742-5E83A80AA188}"/>
              </a:ext>
            </a:extLst>
          </p:cNvPr>
          <p:cNvSpPr>
            <a:spLocks noGrp="1"/>
          </p:cNvSpPr>
          <p:nvPr>
            <p:ph idx="1"/>
          </p:nvPr>
        </p:nvSpPr>
        <p:spPr>
          <a:xfrm>
            <a:off x="838200" y="1825625"/>
            <a:ext cx="10515600" cy="4761988"/>
          </a:xfrm>
        </p:spPr>
        <p:txBody>
          <a:bodyPr>
            <a:normAutofit fontScale="92500" lnSpcReduction="10000"/>
          </a:bodyPr>
          <a:lstStyle/>
          <a:p>
            <a:r>
              <a:rPr lang="en-US" baseline="30000" dirty="0"/>
              <a:t>NLT </a:t>
            </a:r>
            <a:r>
              <a:rPr lang="en-US" b="1" dirty="0"/>
              <a:t>Acts 17:24</a:t>
            </a:r>
            <a:r>
              <a:rPr lang="en-US" dirty="0"/>
              <a:t> "He is the God who made the world and everything in it. Since he is Lord of heaven and earth, he doesn't live in man-made temples, </a:t>
            </a:r>
            <a:r>
              <a:rPr lang="en-US" baseline="30000" dirty="0"/>
              <a:t>25</a:t>
            </a:r>
            <a:r>
              <a:rPr lang="en-US" dirty="0"/>
              <a:t> and human hands can't serve his needs-- for he has no needs. He himself gives life and breath to everything, and he satisfies every need there is. </a:t>
            </a:r>
            <a:r>
              <a:rPr lang="en-US" baseline="30000" dirty="0"/>
              <a:t>26</a:t>
            </a:r>
            <a:r>
              <a:rPr lang="en-US" dirty="0"/>
              <a:t> From one man he created all the nations throughout the whole earth. He decided beforehand which should rise and fall, and he determined their boundaries. </a:t>
            </a:r>
            <a:r>
              <a:rPr lang="en-US" baseline="30000" dirty="0"/>
              <a:t>27</a:t>
            </a:r>
            <a:r>
              <a:rPr lang="en-US" dirty="0"/>
              <a:t> "His purpose in all of this was that the nations should seek after God and perhaps feel their way toward him and find him-- though he is not far from any one of us. </a:t>
            </a:r>
            <a:r>
              <a:rPr lang="en-US" baseline="30000" dirty="0"/>
              <a:t>28</a:t>
            </a:r>
            <a:r>
              <a:rPr lang="en-US" dirty="0"/>
              <a:t> For in him we live and move and exist. </a:t>
            </a:r>
          </a:p>
          <a:p>
            <a:r>
              <a:rPr lang="en-US" baseline="30000" dirty="0"/>
              <a:t>NIV </a:t>
            </a:r>
            <a:r>
              <a:rPr lang="en-US" b="1" dirty="0"/>
              <a:t>Genesis 50:20</a:t>
            </a:r>
            <a:r>
              <a:rPr lang="en-US" dirty="0"/>
              <a:t> You intended to harm me, but God intended it for good to accomplish what is now being done, the saving of many lives. (Joseph)</a:t>
            </a:r>
            <a:endParaRPr lang="en-CA" dirty="0"/>
          </a:p>
        </p:txBody>
      </p:sp>
    </p:spTree>
    <p:extLst>
      <p:ext uri="{BB962C8B-B14F-4D97-AF65-F5344CB8AC3E}">
        <p14:creationId xmlns:p14="http://schemas.microsoft.com/office/powerpoint/2010/main" val="3874381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ABABF-FBDA-9D98-8D5B-B283164067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70AC91-7534-07CC-DB88-01D2CF078EEE}"/>
              </a:ext>
            </a:extLst>
          </p:cNvPr>
          <p:cNvSpPr>
            <a:spLocks noGrp="1"/>
          </p:cNvSpPr>
          <p:nvPr>
            <p:ph type="title"/>
          </p:nvPr>
        </p:nvSpPr>
        <p:spPr/>
        <p:txBody>
          <a:bodyPr/>
          <a:lstStyle/>
          <a:p>
            <a:r>
              <a:rPr lang="en-CA" dirty="0"/>
              <a:t>God is Sovereign and totally in control</a:t>
            </a:r>
          </a:p>
        </p:txBody>
      </p:sp>
      <p:sp>
        <p:nvSpPr>
          <p:cNvPr id="3" name="Content Placeholder 2">
            <a:extLst>
              <a:ext uri="{FF2B5EF4-FFF2-40B4-BE49-F238E27FC236}">
                <a16:creationId xmlns:a16="http://schemas.microsoft.com/office/drawing/2014/main" id="{04921648-6341-64B7-609F-9CA2756B1126}"/>
              </a:ext>
            </a:extLst>
          </p:cNvPr>
          <p:cNvSpPr>
            <a:spLocks noGrp="1"/>
          </p:cNvSpPr>
          <p:nvPr>
            <p:ph idx="1"/>
          </p:nvPr>
        </p:nvSpPr>
        <p:spPr>
          <a:xfrm>
            <a:off x="838200" y="1825625"/>
            <a:ext cx="10515600" cy="4761988"/>
          </a:xfrm>
        </p:spPr>
        <p:txBody>
          <a:bodyPr>
            <a:normAutofit/>
          </a:bodyPr>
          <a:lstStyle/>
          <a:p>
            <a:r>
              <a:rPr lang="en-US" baseline="30000" dirty="0"/>
              <a:t>NLT </a:t>
            </a:r>
            <a:r>
              <a:rPr lang="en-US" b="1" dirty="0"/>
              <a:t>Daniel 2:21</a:t>
            </a:r>
            <a:r>
              <a:rPr lang="en-US" dirty="0"/>
              <a:t> He determines the course of world events; he removes kings and sets others on the throne. He gives wisdom to the wise and knowledge to the scholars.</a:t>
            </a:r>
          </a:p>
          <a:p>
            <a:r>
              <a:rPr lang="en-US" baseline="30000" dirty="0"/>
              <a:t>NLT </a:t>
            </a:r>
            <a:r>
              <a:rPr lang="en-US" b="1" dirty="0"/>
              <a:t>Daniel 4:17</a:t>
            </a:r>
            <a:r>
              <a:rPr lang="en-US" dirty="0"/>
              <a:t> …The purpose of this decree is that the whole world may understand that the Most High rules over the kingdoms of the world and gives them to anyone he chooses-- even to the lowliest of humans.“</a:t>
            </a:r>
          </a:p>
          <a:p>
            <a:r>
              <a:rPr lang="en-US" baseline="30000" dirty="0"/>
              <a:t>NLT </a:t>
            </a:r>
            <a:r>
              <a:rPr lang="en-US" b="1" dirty="0"/>
              <a:t>John 19:11</a:t>
            </a:r>
            <a:r>
              <a:rPr lang="en-US" dirty="0"/>
              <a:t> Then Jesus said (To Pilate), "You would have no power over me at all unless it were given to you from above. </a:t>
            </a:r>
            <a:endParaRPr lang="en-CA" dirty="0"/>
          </a:p>
        </p:txBody>
      </p:sp>
    </p:spTree>
    <p:extLst>
      <p:ext uri="{BB962C8B-B14F-4D97-AF65-F5344CB8AC3E}">
        <p14:creationId xmlns:p14="http://schemas.microsoft.com/office/powerpoint/2010/main" val="1301713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C3C9E-0356-9608-5304-8CC116A395E8}"/>
              </a:ext>
            </a:extLst>
          </p:cNvPr>
          <p:cNvSpPr>
            <a:spLocks noGrp="1"/>
          </p:cNvSpPr>
          <p:nvPr>
            <p:ph type="title"/>
          </p:nvPr>
        </p:nvSpPr>
        <p:spPr/>
        <p:txBody>
          <a:bodyPr/>
          <a:lstStyle/>
          <a:p>
            <a:r>
              <a:rPr lang="en-CA" dirty="0"/>
              <a:t>God is Sovereign and totally in control</a:t>
            </a:r>
          </a:p>
        </p:txBody>
      </p:sp>
      <p:sp>
        <p:nvSpPr>
          <p:cNvPr id="3" name="Content Placeholder 2">
            <a:extLst>
              <a:ext uri="{FF2B5EF4-FFF2-40B4-BE49-F238E27FC236}">
                <a16:creationId xmlns:a16="http://schemas.microsoft.com/office/drawing/2014/main" id="{1A63F820-8FD1-7614-1D8C-0D96F2FBC451}"/>
              </a:ext>
            </a:extLst>
          </p:cNvPr>
          <p:cNvSpPr>
            <a:spLocks noGrp="1"/>
          </p:cNvSpPr>
          <p:nvPr>
            <p:ph idx="1"/>
          </p:nvPr>
        </p:nvSpPr>
        <p:spPr>
          <a:xfrm>
            <a:off x="838200" y="1825624"/>
            <a:ext cx="10515600" cy="4811149"/>
          </a:xfrm>
        </p:spPr>
        <p:txBody>
          <a:bodyPr>
            <a:normAutofit fontScale="92500" lnSpcReduction="10000"/>
          </a:bodyPr>
          <a:lstStyle/>
          <a:p>
            <a:r>
              <a:rPr lang="en-US" baseline="30000" dirty="0"/>
              <a:t>NLT </a:t>
            </a:r>
            <a:r>
              <a:rPr lang="en-US" b="1" dirty="0"/>
              <a:t>Jeremiah 27:6</a:t>
            </a:r>
            <a:r>
              <a:rPr lang="en-US" dirty="0"/>
              <a:t> Now I will give your countries to King Nebuchadnezzar of Babylon, who is </a:t>
            </a:r>
            <a:r>
              <a:rPr lang="en-US" u="sng" dirty="0"/>
              <a:t>my servant</a:t>
            </a:r>
            <a:r>
              <a:rPr lang="en-US" dirty="0"/>
              <a:t>. I have put everything, even the wild animals, under his control.</a:t>
            </a:r>
          </a:p>
          <a:p>
            <a:r>
              <a:rPr lang="en-US" baseline="30000" dirty="0"/>
              <a:t>NLT </a:t>
            </a:r>
            <a:r>
              <a:rPr lang="en-US" b="1" dirty="0"/>
              <a:t>Daniel 5:18-21</a:t>
            </a:r>
            <a:r>
              <a:rPr lang="en-US" dirty="0"/>
              <a:t> Your Majesty, the Most High God gave sovereignty, majesty, glory, and honor to your predecessor, Nebuchadnezzar. </a:t>
            </a:r>
            <a:r>
              <a:rPr lang="en-US" baseline="30000" dirty="0"/>
              <a:t>19</a:t>
            </a:r>
            <a:r>
              <a:rPr lang="en-US" dirty="0"/>
              <a:t> He made him so great that people of all races and nations and languages trembled before him in fear…. he was brought down from his royal throne and stripped of his glory. </a:t>
            </a:r>
            <a:r>
              <a:rPr lang="en-US" baseline="30000" dirty="0"/>
              <a:t>21</a:t>
            </a:r>
            <a:r>
              <a:rPr lang="en-US" dirty="0"/>
              <a:t> He was driven from human society. He was given the mind of an animal, and he lived among the wild donkeys. He ate grass like a cow, and he was drenched with the dew of heaven, until he learned that the Most High God rules the kingdoms of the world and appoints anyone he desires to rule over them.</a:t>
            </a:r>
          </a:p>
          <a:p>
            <a:r>
              <a:rPr lang="en-US" baseline="30000" dirty="0"/>
              <a:t>NLT </a:t>
            </a:r>
            <a:r>
              <a:rPr lang="en-US" b="1" dirty="0"/>
              <a:t>Isaiah 10:5</a:t>
            </a:r>
            <a:r>
              <a:rPr lang="en-US" dirty="0"/>
              <a:t> "Destruction is certain for Assyria, </a:t>
            </a:r>
            <a:r>
              <a:rPr lang="en-US" u="sng" dirty="0"/>
              <a:t>the whip of my anger. Its military power is a club in my hand</a:t>
            </a:r>
            <a:r>
              <a:rPr lang="en-US" dirty="0"/>
              <a:t>.</a:t>
            </a:r>
            <a:endParaRPr lang="en-CA" dirty="0"/>
          </a:p>
        </p:txBody>
      </p:sp>
    </p:spTree>
    <p:extLst>
      <p:ext uri="{BB962C8B-B14F-4D97-AF65-F5344CB8AC3E}">
        <p14:creationId xmlns:p14="http://schemas.microsoft.com/office/powerpoint/2010/main" val="394032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E23D3-973B-130E-7C98-7A55AE0A7E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2E6F6-53F7-79FE-A53E-C53956623374}"/>
              </a:ext>
            </a:extLst>
          </p:cNvPr>
          <p:cNvSpPr>
            <a:spLocks noGrp="1"/>
          </p:cNvSpPr>
          <p:nvPr>
            <p:ph type="title"/>
          </p:nvPr>
        </p:nvSpPr>
        <p:spPr/>
        <p:txBody>
          <a:bodyPr/>
          <a:lstStyle/>
          <a:p>
            <a:r>
              <a:rPr lang="en-CA" dirty="0"/>
              <a:t>God is Sovereign and totally in control</a:t>
            </a:r>
          </a:p>
        </p:txBody>
      </p:sp>
      <p:sp>
        <p:nvSpPr>
          <p:cNvPr id="3" name="Content Placeholder 2">
            <a:extLst>
              <a:ext uri="{FF2B5EF4-FFF2-40B4-BE49-F238E27FC236}">
                <a16:creationId xmlns:a16="http://schemas.microsoft.com/office/drawing/2014/main" id="{63DEE2CA-703E-6939-9411-AC3B83910A52}"/>
              </a:ext>
            </a:extLst>
          </p:cNvPr>
          <p:cNvSpPr>
            <a:spLocks noGrp="1"/>
          </p:cNvSpPr>
          <p:nvPr>
            <p:ph idx="1"/>
          </p:nvPr>
        </p:nvSpPr>
        <p:spPr>
          <a:xfrm>
            <a:off x="838200" y="1825624"/>
            <a:ext cx="10515600" cy="4811149"/>
          </a:xfrm>
        </p:spPr>
        <p:txBody>
          <a:bodyPr>
            <a:normAutofit fontScale="92500" lnSpcReduction="10000"/>
          </a:bodyPr>
          <a:lstStyle/>
          <a:p>
            <a:r>
              <a:rPr lang="en-US" baseline="30000" dirty="0"/>
              <a:t>NLT </a:t>
            </a:r>
            <a:r>
              <a:rPr lang="en-US" b="1" dirty="0"/>
              <a:t>Isaiah 45:1</a:t>
            </a:r>
            <a:r>
              <a:rPr lang="en-US" dirty="0"/>
              <a:t> This is what the LORD says to </a:t>
            </a:r>
            <a:r>
              <a:rPr lang="en-US" u="sng" dirty="0"/>
              <a:t>Cyrus</a:t>
            </a:r>
            <a:r>
              <a:rPr lang="en-US" dirty="0"/>
              <a:t>, his anointed one, whose right hand he will empower. Before him, mighty kings will be paralyzed with fear. Their fortress gates will be opened, never again to shut against him. </a:t>
            </a:r>
            <a:r>
              <a:rPr lang="en-US" baseline="30000" dirty="0"/>
              <a:t>2</a:t>
            </a:r>
            <a:r>
              <a:rPr lang="en-US" dirty="0"/>
              <a:t> This is what the LORD says: "I will go before you, Cyrus, and level the mountains. I will smash down gates of bronze and cut through bars of iron. </a:t>
            </a:r>
            <a:r>
              <a:rPr lang="en-US" baseline="30000" dirty="0"/>
              <a:t>3</a:t>
            </a:r>
            <a:r>
              <a:rPr lang="en-US" dirty="0"/>
              <a:t> And I will give you treasures hidden in the darkness-- secret riches. I will do this so you may know that I am the LORD, the God of Israel, the one who calls you by name. (Prophesied over 100 years before Cyrus is born)</a:t>
            </a:r>
          </a:p>
          <a:p>
            <a:r>
              <a:rPr lang="en-US" baseline="30000" dirty="0"/>
              <a:t>NLT </a:t>
            </a:r>
            <a:r>
              <a:rPr lang="en-US" b="1" dirty="0"/>
              <a:t>Esther 4:14</a:t>
            </a:r>
            <a:r>
              <a:rPr lang="en-US" dirty="0"/>
              <a:t> If you keep quiet at a time like this, deliverance for the Jews will arise from some other place, but you and your relatives will die. What's more, who can say but that you have been elevated to the palace for just such a time as this?"</a:t>
            </a:r>
            <a:endParaRPr lang="en-CA" dirty="0"/>
          </a:p>
        </p:txBody>
      </p:sp>
    </p:spTree>
    <p:extLst>
      <p:ext uri="{BB962C8B-B14F-4D97-AF65-F5344CB8AC3E}">
        <p14:creationId xmlns:p14="http://schemas.microsoft.com/office/powerpoint/2010/main" val="1443926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760B5-1890-2162-C186-C1C7AE634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E4A98-97BE-B4DA-EA51-51C42A8D694D}"/>
              </a:ext>
            </a:extLst>
          </p:cNvPr>
          <p:cNvSpPr>
            <a:spLocks noGrp="1"/>
          </p:cNvSpPr>
          <p:nvPr>
            <p:ph type="title"/>
          </p:nvPr>
        </p:nvSpPr>
        <p:spPr/>
        <p:txBody>
          <a:bodyPr/>
          <a:lstStyle/>
          <a:p>
            <a:r>
              <a:rPr lang="en-CA" dirty="0"/>
              <a:t>God is Sovereign and totally in control</a:t>
            </a:r>
          </a:p>
        </p:txBody>
      </p:sp>
      <p:sp>
        <p:nvSpPr>
          <p:cNvPr id="3" name="Content Placeholder 2">
            <a:extLst>
              <a:ext uri="{FF2B5EF4-FFF2-40B4-BE49-F238E27FC236}">
                <a16:creationId xmlns:a16="http://schemas.microsoft.com/office/drawing/2014/main" id="{ADE85761-C174-E363-988D-F62A1DA97492}"/>
              </a:ext>
            </a:extLst>
          </p:cNvPr>
          <p:cNvSpPr>
            <a:spLocks noGrp="1"/>
          </p:cNvSpPr>
          <p:nvPr>
            <p:ph idx="1"/>
          </p:nvPr>
        </p:nvSpPr>
        <p:spPr>
          <a:xfrm>
            <a:off x="838200" y="1690688"/>
            <a:ext cx="10515600" cy="4946085"/>
          </a:xfrm>
        </p:spPr>
        <p:txBody>
          <a:bodyPr>
            <a:normAutofit fontScale="85000" lnSpcReduction="20000"/>
          </a:bodyPr>
          <a:lstStyle/>
          <a:p>
            <a:r>
              <a:rPr lang="en-US" baseline="30000" dirty="0"/>
              <a:t>NLT </a:t>
            </a:r>
            <a:r>
              <a:rPr lang="en-US" b="1" dirty="0"/>
              <a:t>Romans 9:17</a:t>
            </a:r>
            <a:r>
              <a:rPr lang="en-US" dirty="0"/>
              <a:t> For the Scriptures say that God told Pharaoh, "I have appointed you for the very purpose of displaying my power in you, and so that my fame might spread throughout the earth.”(Ex.9:16)</a:t>
            </a:r>
          </a:p>
          <a:p>
            <a:pPr marL="0" indent="0">
              <a:buNone/>
            </a:pPr>
            <a:endParaRPr lang="en-US" dirty="0"/>
          </a:p>
          <a:p>
            <a:r>
              <a:rPr lang="en-US" baseline="30000" dirty="0"/>
              <a:t>NLT </a:t>
            </a:r>
            <a:r>
              <a:rPr lang="en-US" b="1" dirty="0"/>
              <a:t>Exodus 10:1</a:t>
            </a:r>
            <a:r>
              <a:rPr lang="en-US" dirty="0"/>
              <a:t> Then the LORD said to Moses, "Return to Pharaoh and again make your demands. I have made him and his officials stubborn so I can continue to display my power by performing miraculous signs among them. </a:t>
            </a:r>
            <a:r>
              <a:rPr lang="en-US" baseline="30000" dirty="0"/>
              <a:t>2</a:t>
            </a:r>
            <a:r>
              <a:rPr lang="en-US" dirty="0"/>
              <a:t> You will be able to tell wonderful stories to your children and grandchildren about the marvelous things I am doing among the Egyptians to prove that I am the LORD."</a:t>
            </a:r>
          </a:p>
          <a:p>
            <a:endParaRPr lang="en-CA" dirty="0"/>
          </a:p>
          <a:p>
            <a:r>
              <a:rPr lang="en-US" baseline="30000" dirty="0"/>
              <a:t>NLT </a:t>
            </a:r>
            <a:r>
              <a:rPr lang="en-US" b="1" dirty="0"/>
              <a:t>Exodus 14:17</a:t>
            </a:r>
            <a:r>
              <a:rPr lang="en-US" dirty="0"/>
              <a:t> Yet I will harden the hearts of the Egyptians, and they will follow the Israelites into the sea. Then I will receive great glory at the expense of Pharaoh and his armies, chariots, and charioteers. </a:t>
            </a:r>
            <a:r>
              <a:rPr lang="en-US" baseline="30000" dirty="0"/>
              <a:t>18</a:t>
            </a:r>
            <a:r>
              <a:rPr lang="en-US" dirty="0"/>
              <a:t> When I am finished with Pharaoh and his army, all Egypt will know that I am the LORD!"</a:t>
            </a:r>
            <a:endParaRPr lang="en-CA" dirty="0"/>
          </a:p>
        </p:txBody>
      </p:sp>
    </p:spTree>
    <p:extLst>
      <p:ext uri="{BB962C8B-B14F-4D97-AF65-F5344CB8AC3E}">
        <p14:creationId xmlns:p14="http://schemas.microsoft.com/office/powerpoint/2010/main" val="195362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8FC15-DC31-6687-23E2-D67F2ABE4818}"/>
              </a:ext>
            </a:extLst>
          </p:cNvPr>
          <p:cNvSpPr>
            <a:spLocks noGrp="1"/>
          </p:cNvSpPr>
          <p:nvPr>
            <p:ph type="title"/>
          </p:nvPr>
        </p:nvSpPr>
        <p:spPr/>
        <p:txBody>
          <a:bodyPr/>
          <a:lstStyle/>
          <a:p>
            <a:r>
              <a:rPr lang="en-CA" dirty="0"/>
              <a:t>Our duty as followers of Christ is to submit to what God has put in place</a:t>
            </a:r>
          </a:p>
        </p:txBody>
      </p:sp>
      <p:sp>
        <p:nvSpPr>
          <p:cNvPr id="3" name="Content Placeholder 2">
            <a:extLst>
              <a:ext uri="{FF2B5EF4-FFF2-40B4-BE49-F238E27FC236}">
                <a16:creationId xmlns:a16="http://schemas.microsoft.com/office/drawing/2014/main" id="{5F3DEA36-A114-7ECE-D702-81C0BA998502}"/>
              </a:ext>
            </a:extLst>
          </p:cNvPr>
          <p:cNvSpPr>
            <a:spLocks noGrp="1"/>
          </p:cNvSpPr>
          <p:nvPr>
            <p:ph idx="1"/>
          </p:nvPr>
        </p:nvSpPr>
        <p:spPr>
          <a:xfrm>
            <a:off x="838200" y="1825625"/>
            <a:ext cx="10515600" cy="4919304"/>
          </a:xfrm>
        </p:spPr>
        <p:txBody>
          <a:bodyPr>
            <a:normAutofit fontScale="92500" lnSpcReduction="10000"/>
          </a:bodyPr>
          <a:lstStyle/>
          <a:p>
            <a:r>
              <a:rPr lang="en-US" baseline="30000" dirty="0"/>
              <a:t>NLT </a:t>
            </a:r>
            <a:r>
              <a:rPr lang="en-US" b="1" dirty="0"/>
              <a:t>Romans 13:2</a:t>
            </a:r>
            <a:r>
              <a:rPr lang="en-US" dirty="0"/>
              <a:t> So those who refuse to obey the laws of the land are refusing to obey God, and punishment will follow. </a:t>
            </a:r>
            <a:r>
              <a:rPr lang="en-US" baseline="30000" dirty="0"/>
              <a:t>3</a:t>
            </a:r>
            <a:r>
              <a:rPr lang="en-US" dirty="0"/>
              <a:t> For the authorities do not frighten people who are doing right, but they frighten those who do wrong. So do what they say, and you will get along well. </a:t>
            </a:r>
            <a:r>
              <a:rPr lang="en-US" baseline="30000" dirty="0"/>
              <a:t>4</a:t>
            </a:r>
            <a:r>
              <a:rPr lang="en-US" dirty="0"/>
              <a:t> The authorities are sent by God to help you. But if you are doing something wrong, of course you should be afraid, for you will be punished. The authorities are established by God for that very purpose, to punish those who do wrong.</a:t>
            </a:r>
          </a:p>
          <a:p>
            <a:r>
              <a:rPr lang="en-US" baseline="30000" dirty="0"/>
              <a:t>NLT </a:t>
            </a:r>
            <a:r>
              <a:rPr lang="en-US" b="1" dirty="0"/>
              <a:t>1 Peter 2:13</a:t>
            </a:r>
            <a:r>
              <a:rPr lang="en-US" dirty="0"/>
              <a:t> For the Lord's sake, accept all authority-- the king as head of state, </a:t>
            </a:r>
            <a:r>
              <a:rPr lang="en-US" baseline="30000" dirty="0"/>
              <a:t>14</a:t>
            </a:r>
            <a:r>
              <a:rPr lang="en-US" dirty="0"/>
              <a:t> and the officials he has appointed. For the king has sent them to punish all who do wrong and to honor those who do right.</a:t>
            </a:r>
          </a:p>
          <a:p>
            <a:r>
              <a:rPr lang="en-US" baseline="30000" dirty="0"/>
              <a:t>NLT </a:t>
            </a:r>
            <a:r>
              <a:rPr lang="en-US" b="1" dirty="0"/>
              <a:t>Titus 3:1 </a:t>
            </a:r>
            <a:r>
              <a:rPr lang="en-US" dirty="0"/>
              <a:t>Remind your people to submit to the government and its officers. They should be obedient, always ready to do what is good.</a:t>
            </a:r>
            <a:endParaRPr lang="en-CA" dirty="0"/>
          </a:p>
        </p:txBody>
      </p:sp>
    </p:spTree>
    <p:extLst>
      <p:ext uri="{BB962C8B-B14F-4D97-AF65-F5344CB8AC3E}">
        <p14:creationId xmlns:p14="http://schemas.microsoft.com/office/powerpoint/2010/main" val="94870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B38EB-2E1F-622F-D786-3D5A7DF5F7C3}"/>
              </a:ext>
            </a:extLst>
          </p:cNvPr>
          <p:cNvSpPr>
            <a:spLocks noGrp="1"/>
          </p:cNvSpPr>
          <p:nvPr>
            <p:ph type="title"/>
          </p:nvPr>
        </p:nvSpPr>
        <p:spPr/>
        <p:txBody>
          <a:bodyPr/>
          <a:lstStyle/>
          <a:p>
            <a:r>
              <a:rPr lang="en-CA" dirty="0"/>
              <a:t>Purpose of Governments</a:t>
            </a:r>
          </a:p>
        </p:txBody>
      </p:sp>
      <p:sp>
        <p:nvSpPr>
          <p:cNvPr id="3" name="Content Placeholder 2">
            <a:extLst>
              <a:ext uri="{FF2B5EF4-FFF2-40B4-BE49-F238E27FC236}">
                <a16:creationId xmlns:a16="http://schemas.microsoft.com/office/drawing/2014/main" id="{7861EBA5-BD8C-5291-EEC8-8B07413EFAAA}"/>
              </a:ext>
            </a:extLst>
          </p:cNvPr>
          <p:cNvSpPr>
            <a:spLocks noGrp="1"/>
          </p:cNvSpPr>
          <p:nvPr>
            <p:ph idx="1"/>
          </p:nvPr>
        </p:nvSpPr>
        <p:spPr/>
        <p:txBody>
          <a:bodyPr/>
          <a:lstStyle/>
          <a:p>
            <a:r>
              <a:rPr lang="en-US" baseline="30000" dirty="0"/>
              <a:t>NLT </a:t>
            </a:r>
            <a:r>
              <a:rPr lang="en-US" b="1" dirty="0"/>
              <a:t>Romans 13:5</a:t>
            </a:r>
            <a:r>
              <a:rPr lang="en-US" dirty="0"/>
              <a:t> So you must obey the government for two reasons: to keep from being punished and to keep a clear conscience. </a:t>
            </a:r>
            <a:r>
              <a:rPr lang="en-US" baseline="30000" dirty="0"/>
              <a:t>6</a:t>
            </a:r>
            <a:r>
              <a:rPr lang="en-US" dirty="0"/>
              <a:t> Pay your taxes, too, for these same reasons. For government workers need to be paid so they can keep on doing the work God intended them to do. </a:t>
            </a:r>
            <a:r>
              <a:rPr lang="en-US" baseline="30000" dirty="0"/>
              <a:t>7</a:t>
            </a:r>
            <a:r>
              <a:rPr lang="en-US" dirty="0"/>
              <a:t> Give to everyone what you owe them: Pay your taxes and import duties, and give respect and honor to all to whom it is due.</a:t>
            </a:r>
          </a:p>
          <a:p>
            <a:r>
              <a:rPr lang="en-US" dirty="0"/>
              <a:t>Punish wrongdoers – maintain laws and justice</a:t>
            </a:r>
          </a:p>
          <a:p>
            <a:r>
              <a:rPr lang="en-US" dirty="0"/>
              <a:t>Steward resources for the good of the people – supply what is needed for the survival/provision of the citizens</a:t>
            </a:r>
            <a:endParaRPr lang="en-CA" dirty="0"/>
          </a:p>
        </p:txBody>
      </p:sp>
    </p:spTree>
    <p:extLst>
      <p:ext uri="{BB962C8B-B14F-4D97-AF65-F5344CB8AC3E}">
        <p14:creationId xmlns:p14="http://schemas.microsoft.com/office/powerpoint/2010/main" val="31386544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128</TotalTime>
  <Words>1727</Words>
  <Application>Microsoft Office PowerPoint</Application>
  <PresentationFormat>Widescreen</PresentationFormat>
  <Paragraphs>57</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Aptos</vt:lpstr>
      <vt:lpstr>Aptos Display</vt:lpstr>
      <vt:lpstr>Arial</vt:lpstr>
      <vt:lpstr>Office Theme</vt:lpstr>
      <vt:lpstr>Submit…Really???</vt:lpstr>
      <vt:lpstr>God is Sovereign and totally in control</vt:lpstr>
      <vt:lpstr>God is Sovereign and totally in control</vt:lpstr>
      <vt:lpstr>God is Sovereign and totally in control</vt:lpstr>
      <vt:lpstr>God is Sovereign and totally in control</vt:lpstr>
      <vt:lpstr>God is Sovereign and totally in control</vt:lpstr>
      <vt:lpstr>God is Sovereign and totally in control</vt:lpstr>
      <vt:lpstr>Our duty as followers of Christ is to submit to what God has put in place</vt:lpstr>
      <vt:lpstr>Purpose of Governments</vt:lpstr>
      <vt:lpstr>Problems</vt:lpstr>
      <vt:lpstr>Obviously:</vt:lpstr>
      <vt:lpstr>Do we fight? Do we protest? Do we Resist?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Stanley</dc:creator>
  <cp:lastModifiedBy>Michael Stanley</cp:lastModifiedBy>
  <cp:revision>5</cp:revision>
  <dcterms:created xsi:type="dcterms:W3CDTF">2026-08-15T12:32:08Z</dcterms:created>
  <dcterms:modified xsi:type="dcterms:W3CDTF">2026-08-16T11:38:19Z</dcterms:modified>
</cp:coreProperties>
</file>