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8" r:id="rId4"/>
    <p:sldId id="259" r:id="rId5"/>
    <p:sldId id="260" r:id="rId6"/>
    <p:sldId id="261" r:id="rId7"/>
    <p:sldId id="262" r:id="rId8"/>
    <p:sldId id="263" r:id="rId9"/>
    <p:sldId id="257" r:id="rId10"/>
    <p:sldId id="265" r:id="rId11"/>
    <p:sldId id="266" r:id="rId12"/>
    <p:sldId id="267" r:id="rId13"/>
    <p:sldId id="268" r:id="rId14"/>
    <p:sldId id="269" r:id="rId15"/>
    <p:sldId id="270" r:id="rId16"/>
    <p:sldId id="272"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2" autoAdjust="0"/>
    <p:restoredTop sz="94660"/>
  </p:normalViewPr>
  <p:slideViewPr>
    <p:cSldViewPr snapToGrid="0">
      <p:cViewPr varScale="1">
        <p:scale>
          <a:sx n="78" d="100"/>
          <a:sy n="78" d="100"/>
        </p:scale>
        <p:origin x="8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46FA0-762B-B908-9EDB-10EBF2716D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C5F0AA35-E8FF-B505-6BD5-3CD8D854A4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462A2165-0DDF-BBBF-931C-77474A3AF8B0}"/>
              </a:ext>
            </a:extLst>
          </p:cNvPr>
          <p:cNvSpPr>
            <a:spLocks noGrp="1"/>
          </p:cNvSpPr>
          <p:nvPr>
            <p:ph type="dt" sz="half" idx="10"/>
          </p:nvPr>
        </p:nvSpPr>
        <p:spPr/>
        <p:txBody>
          <a:bodyPr/>
          <a:lstStyle/>
          <a:p>
            <a:fld id="{0902D6AE-8DD0-4F16-B628-E0D71AE78060}" type="datetimeFigureOut">
              <a:rPr lang="en-CA" smtClean="0"/>
              <a:t>2023-12-10</a:t>
            </a:fld>
            <a:endParaRPr lang="en-CA"/>
          </a:p>
        </p:txBody>
      </p:sp>
      <p:sp>
        <p:nvSpPr>
          <p:cNvPr id="5" name="Footer Placeholder 4">
            <a:extLst>
              <a:ext uri="{FF2B5EF4-FFF2-40B4-BE49-F238E27FC236}">
                <a16:creationId xmlns:a16="http://schemas.microsoft.com/office/drawing/2014/main" id="{D1A3CBDF-4854-C601-195B-67DD5A03120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CA4C203-761F-702E-3F67-CB2211883A15}"/>
              </a:ext>
            </a:extLst>
          </p:cNvPr>
          <p:cNvSpPr>
            <a:spLocks noGrp="1"/>
          </p:cNvSpPr>
          <p:nvPr>
            <p:ph type="sldNum" sz="quarter" idx="12"/>
          </p:nvPr>
        </p:nvSpPr>
        <p:spPr/>
        <p:txBody>
          <a:bodyPr/>
          <a:lstStyle/>
          <a:p>
            <a:fld id="{0B5DA9A8-7E34-4FF6-A6DE-AC1951E9F67F}" type="slidenum">
              <a:rPr lang="en-CA" smtClean="0"/>
              <a:t>‹#›</a:t>
            </a:fld>
            <a:endParaRPr lang="en-CA"/>
          </a:p>
        </p:txBody>
      </p:sp>
    </p:spTree>
    <p:extLst>
      <p:ext uri="{BB962C8B-B14F-4D97-AF65-F5344CB8AC3E}">
        <p14:creationId xmlns:p14="http://schemas.microsoft.com/office/powerpoint/2010/main" val="3351712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273CA-A45E-EFB6-4E71-C0D1D91976DD}"/>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531C5A11-A406-9781-315D-CAF22B1780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D2E1FFB-027F-7DDA-C24D-EF0C03131489}"/>
              </a:ext>
            </a:extLst>
          </p:cNvPr>
          <p:cNvSpPr>
            <a:spLocks noGrp="1"/>
          </p:cNvSpPr>
          <p:nvPr>
            <p:ph type="dt" sz="half" idx="10"/>
          </p:nvPr>
        </p:nvSpPr>
        <p:spPr/>
        <p:txBody>
          <a:bodyPr/>
          <a:lstStyle/>
          <a:p>
            <a:fld id="{0902D6AE-8DD0-4F16-B628-E0D71AE78060}" type="datetimeFigureOut">
              <a:rPr lang="en-CA" smtClean="0"/>
              <a:t>2023-12-10</a:t>
            </a:fld>
            <a:endParaRPr lang="en-CA"/>
          </a:p>
        </p:txBody>
      </p:sp>
      <p:sp>
        <p:nvSpPr>
          <p:cNvPr id="5" name="Footer Placeholder 4">
            <a:extLst>
              <a:ext uri="{FF2B5EF4-FFF2-40B4-BE49-F238E27FC236}">
                <a16:creationId xmlns:a16="http://schemas.microsoft.com/office/drawing/2014/main" id="{767CDCAA-8257-F8EF-DCC1-D93584A16EB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411B101-7FE5-9CED-E7A9-73D63B54A20C}"/>
              </a:ext>
            </a:extLst>
          </p:cNvPr>
          <p:cNvSpPr>
            <a:spLocks noGrp="1"/>
          </p:cNvSpPr>
          <p:nvPr>
            <p:ph type="sldNum" sz="quarter" idx="12"/>
          </p:nvPr>
        </p:nvSpPr>
        <p:spPr/>
        <p:txBody>
          <a:bodyPr/>
          <a:lstStyle/>
          <a:p>
            <a:fld id="{0B5DA9A8-7E34-4FF6-A6DE-AC1951E9F67F}" type="slidenum">
              <a:rPr lang="en-CA" smtClean="0"/>
              <a:t>‹#›</a:t>
            </a:fld>
            <a:endParaRPr lang="en-CA"/>
          </a:p>
        </p:txBody>
      </p:sp>
    </p:spTree>
    <p:extLst>
      <p:ext uri="{BB962C8B-B14F-4D97-AF65-F5344CB8AC3E}">
        <p14:creationId xmlns:p14="http://schemas.microsoft.com/office/powerpoint/2010/main" val="3124248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18A220-535C-260A-5DB4-E9DEF24CE18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CDEDDC39-1EA6-076A-86EF-E35A6F6034C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5AF2CDB-B2C7-386B-A9C6-3D0AEBD3ED20}"/>
              </a:ext>
            </a:extLst>
          </p:cNvPr>
          <p:cNvSpPr>
            <a:spLocks noGrp="1"/>
          </p:cNvSpPr>
          <p:nvPr>
            <p:ph type="dt" sz="half" idx="10"/>
          </p:nvPr>
        </p:nvSpPr>
        <p:spPr/>
        <p:txBody>
          <a:bodyPr/>
          <a:lstStyle/>
          <a:p>
            <a:fld id="{0902D6AE-8DD0-4F16-B628-E0D71AE78060}" type="datetimeFigureOut">
              <a:rPr lang="en-CA" smtClean="0"/>
              <a:t>2023-12-10</a:t>
            </a:fld>
            <a:endParaRPr lang="en-CA"/>
          </a:p>
        </p:txBody>
      </p:sp>
      <p:sp>
        <p:nvSpPr>
          <p:cNvPr id="5" name="Footer Placeholder 4">
            <a:extLst>
              <a:ext uri="{FF2B5EF4-FFF2-40B4-BE49-F238E27FC236}">
                <a16:creationId xmlns:a16="http://schemas.microsoft.com/office/drawing/2014/main" id="{0768CE96-D9C8-5AC7-8FD5-4EED443EFEB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A8848BE-F03E-2814-05B7-A8467A85D259}"/>
              </a:ext>
            </a:extLst>
          </p:cNvPr>
          <p:cNvSpPr>
            <a:spLocks noGrp="1"/>
          </p:cNvSpPr>
          <p:nvPr>
            <p:ph type="sldNum" sz="quarter" idx="12"/>
          </p:nvPr>
        </p:nvSpPr>
        <p:spPr/>
        <p:txBody>
          <a:bodyPr/>
          <a:lstStyle/>
          <a:p>
            <a:fld id="{0B5DA9A8-7E34-4FF6-A6DE-AC1951E9F67F}" type="slidenum">
              <a:rPr lang="en-CA" smtClean="0"/>
              <a:t>‹#›</a:t>
            </a:fld>
            <a:endParaRPr lang="en-CA"/>
          </a:p>
        </p:txBody>
      </p:sp>
    </p:spTree>
    <p:extLst>
      <p:ext uri="{BB962C8B-B14F-4D97-AF65-F5344CB8AC3E}">
        <p14:creationId xmlns:p14="http://schemas.microsoft.com/office/powerpoint/2010/main" val="3259588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96217-C17D-E729-4D8E-782B7352740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87F8615-2A9E-9C6D-257D-E9211CFAD0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B7D8902-88FE-8059-5758-F6C2D5839CC2}"/>
              </a:ext>
            </a:extLst>
          </p:cNvPr>
          <p:cNvSpPr>
            <a:spLocks noGrp="1"/>
          </p:cNvSpPr>
          <p:nvPr>
            <p:ph type="dt" sz="half" idx="10"/>
          </p:nvPr>
        </p:nvSpPr>
        <p:spPr/>
        <p:txBody>
          <a:bodyPr/>
          <a:lstStyle/>
          <a:p>
            <a:fld id="{0902D6AE-8DD0-4F16-B628-E0D71AE78060}" type="datetimeFigureOut">
              <a:rPr lang="en-CA" smtClean="0"/>
              <a:t>2023-12-10</a:t>
            </a:fld>
            <a:endParaRPr lang="en-CA"/>
          </a:p>
        </p:txBody>
      </p:sp>
      <p:sp>
        <p:nvSpPr>
          <p:cNvPr id="5" name="Footer Placeholder 4">
            <a:extLst>
              <a:ext uri="{FF2B5EF4-FFF2-40B4-BE49-F238E27FC236}">
                <a16:creationId xmlns:a16="http://schemas.microsoft.com/office/drawing/2014/main" id="{F8CC8E1A-8E04-0754-E46A-5C9B3E09F94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0B4DF6A-BCE1-929A-E09D-318D4369533B}"/>
              </a:ext>
            </a:extLst>
          </p:cNvPr>
          <p:cNvSpPr>
            <a:spLocks noGrp="1"/>
          </p:cNvSpPr>
          <p:nvPr>
            <p:ph type="sldNum" sz="quarter" idx="12"/>
          </p:nvPr>
        </p:nvSpPr>
        <p:spPr/>
        <p:txBody>
          <a:bodyPr/>
          <a:lstStyle/>
          <a:p>
            <a:fld id="{0B5DA9A8-7E34-4FF6-A6DE-AC1951E9F67F}" type="slidenum">
              <a:rPr lang="en-CA" smtClean="0"/>
              <a:t>‹#›</a:t>
            </a:fld>
            <a:endParaRPr lang="en-CA"/>
          </a:p>
        </p:txBody>
      </p:sp>
    </p:spTree>
    <p:extLst>
      <p:ext uri="{BB962C8B-B14F-4D97-AF65-F5344CB8AC3E}">
        <p14:creationId xmlns:p14="http://schemas.microsoft.com/office/powerpoint/2010/main" val="665748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BD60F-536B-4655-1EE6-F8DDA792859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41864BE4-3960-0461-FEEF-8502DE10D4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D935BE1-94C7-7DE9-266F-DE167D67F5B9}"/>
              </a:ext>
            </a:extLst>
          </p:cNvPr>
          <p:cNvSpPr>
            <a:spLocks noGrp="1"/>
          </p:cNvSpPr>
          <p:nvPr>
            <p:ph type="dt" sz="half" idx="10"/>
          </p:nvPr>
        </p:nvSpPr>
        <p:spPr/>
        <p:txBody>
          <a:bodyPr/>
          <a:lstStyle/>
          <a:p>
            <a:fld id="{0902D6AE-8DD0-4F16-B628-E0D71AE78060}" type="datetimeFigureOut">
              <a:rPr lang="en-CA" smtClean="0"/>
              <a:t>2023-12-10</a:t>
            </a:fld>
            <a:endParaRPr lang="en-CA"/>
          </a:p>
        </p:txBody>
      </p:sp>
      <p:sp>
        <p:nvSpPr>
          <p:cNvPr id="5" name="Footer Placeholder 4">
            <a:extLst>
              <a:ext uri="{FF2B5EF4-FFF2-40B4-BE49-F238E27FC236}">
                <a16:creationId xmlns:a16="http://schemas.microsoft.com/office/drawing/2014/main" id="{7B9C23CA-73B3-E63B-7244-C9A52A415C6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72BF8AA-C864-CB45-ABB2-B5ED4B730034}"/>
              </a:ext>
            </a:extLst>
          </p:cNvPr>
          <p:cNvSpPr>
            <a:spLocks noGrp="1"/>
          </p:cNvSpPr>
          <p:nvPr>
            <p:ph type="sldNum" sz="quarter" idx="12"/>
          </p:nvPr>
        </p:nvSpPr>
        <p:spPr/>
        <p:txBody>
          <a:bodyPr/>
          <a:lstStyle/>
          <a:p>
            <a:fld id="{0B5DA9A8-7E34-4FF6-A6DE-AC1951E9F67F}" type="slidenum">
              <a:rPr lang="en-CA" smtClean="0"/>
              <a:t>‹#›</a:t>
            </a:fld>
            <a:endParaRPr lang="en-CA"/>
          </a:p>
        </p:txBody>
      </p:sp>
    </p:spTree>
    <p:extLst>
      <p:ext uri="{BB962C8B-B14F-4D97-AF65-F5344CB8AC3E}">
        <p14:creationId xmlns:p14="http://schemas.microsoft.com/office/powerpoint/2010/main" val="2233630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D4DC7-4570-17D6-9C44-D0C36A34A48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ACEEAF4-3DAA-7062-4EE9-8F8B2E04A53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5F8FD5E-54CF-CFBB-BB7A-E13D656193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24DFC8E5-B64D-88C2-7F2A-BB9DE02FC6B1}"/>
              </a:ext>
            </a:extLst>
          </p:cNvPr>
          <p:cNvSpPr>
            <a:spLocks noGrp="1"/>
          </p:cNvSpPr>
          <p:nvPr>
            <p:ph type="dt" sz="half" idx="10"/>
          </p:nvPr>
        </p:nvSpPr>
        <p:spPr/>
        <p:txBody>
          <a:bodyPr/>
          <a:lstStyle/>
          <a:p>
            <a:fld id="{0902D6AE-8DD0-4F16-B628-E0D71AE78060}" type="datetimeFigureOut">
              <a:rPr lang="en-CA" smtClean="0"/>
              <a:t>2023-12-10</a:t>
            </a:fld>
            <a:endParaRPr lang="en-CA"/>
          </a:p>
        </p:txBody>
      </p:sp>
      <p:sp>
        <p:nvSpPr>
          <p:cNvPr id="6" name="Footer Placeholder 5">
            <a:extLst>
              <a:ext uri="{FF2B5EF4-FFF2-40B4-BE49-F238E27FC236}">
                <a16:creationId xmlns:a16="http://schemas.microsoft.com/office/drawing/2014/main" id="{8FEE52E8-F96E-7ECE-E9B4-CFEDDB3BB26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C1D7D4E-5D12-FD90-E052-97C08F73556A}"/>
              </a:ext>
            </a:extLst>
          </p:cNvPr>
          <p:cNvSpPr>
            <a:spLocks noGrp="1"/>
          </p:cNvSpPr>
          <p:nvPr>
            <p:ph type="sldNum" sz="quarter" idx="12"/>
          </p:nvPr>
        </p:nvSpPr>
        <p:spPr/>
        <p:txBody>
          <a:bodyPr/>
          <a:lstStyle/>
          <a:p>
            <a:fld id="{0B5DA9A8-7E34-4FF6-A6DE-AC1951E9F67F}" type="slidenum">
              <a:rPr lang="en-CA" smtClean="0"/>
              <a:t>‹#›</a:t>
            </a:fld>
            <a:endParaRPr lang="en-CA"/>
          </a:p>
        </p:txBody>
      </p:sp>
    </p:spTree>
    <p:extLst>
      <p:ext uri="{BB962C8B-B14F-4D97-AF65-F5344CB8AC3E}">
        <p14:creationId xmlns:p14="http://schemas.microsoft.com/office/powerpoint/2010/main" val="3408118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F8B70-3EE2-BC23-373B-3641ADB89519}"/>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8ED4313-351D-2107-70E4-48BE8052A8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F265A86-AF1E-8197-C185-6851469372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C300AB80-87D0-6094-977D-D5ED3F1A03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705ACD-16CF-B989-BCD7-DCF1E726048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09D98655-126F-56CB-71DA-A0F3FAC0D5B9}"/>
              </a:ext>
            </a:extLst>
          </p:cNvPr>
          <p:cNvSpPr>
            <a:spLocks noGrp="1"/>
          </p:cNvSpPr>
          <p:nvPr>
            <p:ph type="dt" sz="half" idx="10"/>
          </p:nvPr>
        </p:nvSpPr>
        <p:spPr/>
        <p:txBody>
          <a:bodyPr/>
          <a:lstStyle/>
          <a:p>
            <a:fld id="{0902D6AE-8DD0-4F16-B628-E0D71AE78060}" type="datetimeFigureOut">
              <a:rPr lang="en-CA" smtClean="0"/>
              <a:t>2023-12-10</a:t>
            </a:fld>
            <a:endParaRPr lang="en-CA"/>
          </a:p>
        </p:txBody>
      </p:sp>
      <p:sp>
        <p:nvSpPr>
          <p:cNvPr id="8" name="Footer Placeholder 7">
            <a:extLst>
              <a:ext uri="{FF2B5EF4-FFF2-40B4-BE49-F238E27FC236}">
                <a16:creationId xmlns:a16="http://schemas.microsoft.com/office/drawing/2014/main" id="{E2F93219-8350-2135-F800-D32F04859BCC}"/>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BEEC9C7F-F091-2898-8999-C3CB1E9968BB}"/>
              </a:ext>
            </a:extLst>
          </p:cNvPr>
          <p:cNvSpPr>
            <a:spLocks noGrp="1"/>
          </p:cNvSpPr>
          <p:nvPr>
            <p:ph type="sldNum" sz="quarter" idx="12"/>
          </p:nvPr>
        </p:nvSpPr>
        <p:spPr/>
        <p:txBody>
          <a:bodyPr/>
          <a:lstStyle/>
          <a:p>
            <a:fld id="{0B5DA9A8-7E34-4FF6-A6DE-AC1951E9F67F}" type="slidenum">
              <a:rPr lang="en-CA" smtClean="0"/>
              <a:t>‹#›</a:t>
            </a:fld>
            <a:endParaRPr lang="en-CA"/>
          </a:p>
        </p:txBody>
      </p:sp>
    </p:spTree>
    <p:extLst>
      <p:ext uri="{BB962C8B-B14F-4D97-AF65-F5344CB8AC3E}">
        <p14:creationId xmlns:p14="http://schemas.microsoft.com/office/powerpoint/2010/main" val="1354011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269A-10D3-4300-86D2-F8D7EB7CB41C}"/>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BEB45E85-39D9-76DC-7CD0-22E6F84B3949}"/>
              </a:ext>
            </a:extLst>
          </p:cNvPr>
          <p:cNvSpPr>
            <a:spLocks noGrp="1"/>
          </p:cNvSpPr>
          <p:nvPr>
            <p:ph type="dt" sz="half" idx="10"/>
          </p:nvPr>
        </p:nvSpPr>
        <p:spPr/>
        <p:txBody>
          <a:bodyPr/>
          <a:lstStyle/>
          <a:p>
            <a:fld id="{0902D6AE-8DD0-4F16-B628-E0D71AE78060}" type="datetimeFigureOut">
              <a:rPr lang="en-CA" smtClean="0"/>
              <a:t>2023-12-10</a:t>
            </a:fld>
            <a:endParaRPr lang="en-CA"/>
          </a:p>
        </p:txBody>
      </p:sp>
      <p:sp>
        <p:nvSpPr>
          <p:cNvPr id="4" name="Footer Placeholder 3">
            <a:extLst>
              <a:ext uri="{FF2B5EF4-FFF2-40B4-BE49-F238E27FC236}">
                <a16:creationId xmlns:a16="http://schemas.microsoft.com/office/drawing/2014/main" id="{E870FA45-7917-F665-354B-EE9D812E6D99}"/>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11D18335-6628-D095-AA95-DAEAFF6B0609}"/>
              </a:ext>
            </a:extLst>
          </p:cNvPr>
          <p:cNvSpPr>
            <a:spLocks noGrp="1"/>
          </p:cNvSpPr>
          <p:nvPr>
            <p:ph type="sldNum" sz="quarter" idx="12"/>
          </p:nvPr>
        </p:nvSpPr>
        <p:spPr/>
        <p:txBody>
          <a:bodyPr/>
          <a:lstStyle/>
          <a:p>
            <a:fld id="{0B5DA9A8-7E34-4FF6-A6DE-AC1951E9F67F}" type="slidenum">
              <a:rPr lang="en-CA" smtClean="0"/>
              <a:t>‹#›</a:t>
            </a:fld>
            <a:endParaRPr lang="en-CA"/>
          </a:p>
        </p:txBody>
      </p:sp>
    </p:spTree>
    <p:extLst>
      <p:ext uri="{BB962C8B-B14F-4D97-AF65-F5344CB8AC3E}">
        <p14:creationId xmlns:p14="http://schemas.microsoft.com/office/powerpoint/2010/main" val="248657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BE5138-E917-9668-D654-108D5354AE8B}"/>
              </a:ext>
            </a:extLst>
          </p:cNvPr>
          <p:cNvSpPr>
            <a:spLocks noGrp="1"/>
          </p:cNvSpPr>
          <p:nvPr>
            <p:ph type="dt" sz="half" idx="10"/>
          </p:nvPr>
        </p:nvSpPr>
        <p:spPr/>
        <p:txBody>
          <a:bodyPr/>
          <a:lstStyle/>
          <a:p>
            <a:fld id="{0902D6AE-8DD0-4F16-B628-E0D71AE78060}" type="datetimeFigureOut">
              <a:rPr lang="en-CA" smtClean="0"/>
              <a:t>2023-12-10</a:t>
            </a:fld>
            <a:endParaRPr lang="en-CA"/>
          </a:p>
        </p:txBody>
      </p:sp>
      <p:sp>
        <p:nvSpPr>
          <p:cNvPr id="3" name="Footer Placeholder 2">
            <a:extLst>
              <a:ext uri="{FF2B5EF4-FFF2-40B4-BE49-F238E27FC236}">
                <a16:creationId xmlns:a16="http://schemas.microsoft.com/office/drawing/2014/main" id="{1E15FC62-DCBB-AD44-3304-3DCFCEB28313}"/>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60421616-B0B6-399E-D349-D144DB5A692B}"/>
              </a:ext>
            </a:extLst>
          </p:cNvPr>
          <p:cNvSpPr>
            <a:spLocks noGrp="1"/>
          </p:cNvSpPr>
          <p:nvPr>
            <p:ph type="sldNum" sz="quarter" idx="12"/>
          </p:nvPr>
        </p:nvSpPr>
        <p:spPr/>
        <p:txBody>
          <a:bodyPr/>
          <a:lstStyle/>
          <a:p>
            <a:fld id="{0B5DA9A8-7E34-4FF6-A6DE-AC1951E9F67F}" type="slidenum">
              <a:rPr lang="en-CA" smtClean="0"/>
              <a:t>‹#›</a:t>
            </a:fld>
            <a:endParaRPr lang="en-CA"/>
          </a:p>
        </p:txBody>
      </p:sp>
    </p:spTree>
    <p:extLst>
      <p:ext uri="{BB962C8B-B14F-4D97-AF65-F5344CB8AC3E}">
        <p14:creationId xmlns:p14="http://schemas.microsoft.com/office/powerpoint/2010/main" val="233183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931E5-2FD3-1CEB-CCDF-7E32B700F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1AD15B23-F00E-6F4A-ABDC-1B67B6C537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144D3E31-6E7D-7BE2-5EFA-BE3103E2CF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AC3B17-CA52-F4F6-FE7C-78E2AB4E1BB4}"/>
              </a:ext>
            </a:extLst>
          </p:cNvPr>
          <p:cNvSpPr>
            <a:spLocks noGrp="1"/>
          </p:cNvSpPr>
          <p:nvPr>
            <p:ph type="dt" sz="half" idx="10"/>
          </p:nvPr>
        </p:nvSpPr>
        <p:spPr/>
        <p:txBody>
          <a:bodyPr/>
          <a:lstStyle/>
          <a:p>
            <a:fld id="{0902D6AE-8DD0-4F16-B628-E0D71AE78060}" type="datetimeFigureOut">
              <a:rPr lang="en-CA" smtClean="0"/>
              <a:t>2023-12-10</a:t>
            </a:fld>
            <a:endParaRPr lang="en-CA"/>
          </a:p>
        </p:txBody>
      </p:sp>
      <p:sp>
        <p:nvSpPr>
          <p:cNvPr id="6" name="Footer Placeholder 5">
            <a:extLst>
              <a:ext uri="{FF2B5EF4-FFF2-40B4-BE49-F238E27FC236}">
                <a16:creationId xmlns:a16="http://schemas.microsoft.com/office/drawing/2014/main" id="{02F86BC1-9170-D454-316F-B62B6C44E13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B7FDEF6-621D-D00A-8AE1-6E0F4E118001}"/>
              </a:ext>
            </a:extLst>
          </p:cNvPr>
          <p:cNvSpPr>
            <a:spLocks noGrp="1"/>
          </p:cNvSpPr>
          <p:nvPr>
            <p:ph type="sldNum" sz="quarter" idx="12"/>
          </p:nvPr>
        </p:nvSpPr>
        <p:spPr/>
        <p:txBody>
          <a:bodyPr/>
          <a:lstStyle/>
          <a:p>
            <a:fld id="{0B5DA9A8-7E34-4FF6-A6DE-AC1951E9F67F}" type="slidenum">
              <a:rPr lang="en-CA" smtClean="0"/>
              <a:t>‹#›</a:t>
            </a:fld>
            <a:endParaRPr lang="en-CA"/>
          </a:p>
        </p:txBody>
      </p:sp>
    </p:spTree>
    <p:extLst>
      <p:ext uri="{BB962C8B-B14F-4D97-AF65-F5344CB8AC3E}">
        <p14:creationId xmlns:p14="http://schemas.microsoft.com/office/powerpoint/2010/main" val="930824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3CE27-0B3C-B0CC-A4B4-90129941F0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D616CF43-7590-6BA6-20E3-F4919300C7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2DD517BF-1B7C-6934-FD7A-10E2AB813F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F6D454-565C-A02C-D4BA-D448A89B062E}"/>
              </a:ext>
            </a:extLst>
          </p:cNvPr>
          <p:cNvSpPr>
            <a:spLocks noGrp="1"/>
          </p:cNvSpPr>
          <p:nvPr>
            <p:ph type="dt" sz="half" idx="10"/>
          </p:nvPr>
        </p:nvSpPr>
        <p:spPr/>
        <p:txBody>
          <a:bodyPr/>
          <a:lstStyle/>
          <a:p>
            <a:fld id="{0902D6AE-8DD0-4F16-B628-E0D71AE78060}" type="datetimeFigureOut">
              <a:rPr lang="en-CA" smtClean="0"/>
              <a:t>2023-12-10</a:t>
            </a:fld>
            <a:endParaRPr lang="en-CA"/>
          </a:p>
        </p:txBody>
      </p:sp>
      <p:sp>
        <p:nvSpPr>
          <p:cNvPr id="6" name="Footer Placeholder 5">
            <a:extLst>
              <a:ext uri="{FF2B5EF4-FFF2-40B4-BE49-F238E27FC236}">
                <a16:creationId xmlns:a16="http://schemas.microsoft.com/office/drawing/2014/main" id="{0698B150-F3DF-507F-233C-327E9C2241D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F57359D-DAB3-BC33-3CF4-FC9AC7C752E7}"/>
              </a:ext>
            </a:extLst>
          </p:cNvPr>
          <p:cNvSpPr>
            <a:spLocks noGrp="1"/>
          </p:cNvSpPr>
          <p:nvPr>
            <p:ph type="sldNum" sz="quarter" idx="12"/>
          </p:nvPr>
        </p:nvSpPr>
        <p:spPr/>
        <p:txBody>
          <a:bodyPr/>
          <a:lstStyle/>
          <a:p>
            <a:fld id="{0B5DA9A8-7E34-4FF6-A6DE-AC1951E9F67F}" type="slidenum">
              <a:rPr lang="en-CA" smtClean="0"/>
              <a:t>‹#›</a:t>
            </a:fld>
            <a:endParaRPr lang="en-CA"/>
          </a:p>
        </p:txBody>
      </p:sp>
    </p:spTree>
    <p:extLst>
      <p:ext uri="{BB962C8B-B14F-4D97-AF65-F5344CB8AC3E}">
        <p14:creationId xmlns:p14="http://schemas.microsoft.com/office/powerpoint/2010/main" val="335125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4FF445-16FB-420E-D025-89FD7A5E60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50132BE3-FF81-F241-FF17-7EC46FFE58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DAB7C64-42BF-9AC1-A435-25E9F12173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02D6AE-8DD0-4F16-B628-E0D71AE78060}" type="datetimeFigureOut">
              <a:rPr lang="en-CA" smtClean="0"/>
              <a:t>2023-12-10</a:t>
            </a:fld>
            <a:endParaRPr lang="en-CA"/>
          </a:p>
        </p:txBody>
      </p:sp>
      <p:sp>
        <p:nvSpPr>
          <p:cNvPr id="5" name="Footer Placeholder 4">
            <a:extLst>
              <a:ext uri="{FF2B5EF4-FFF2-40B4-BE49-F238E27FC236}">
                <a16:creationId xmlns:a16="http://schemas.microsoft.com/office/drawing/2014/main" id="{7534153A-482E-17A5-46EE-C010A60982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7B10820F-7788-9F64-529A-4296282C06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5DA9A8-7E34-4FF6-A6DE-AC1951E9F67F}" type="slidenum">
              <a:rPr lang="en-CA" smtClean="0"/>
              <a:t>‹#›</a:t>
            </a:fld>
            <a:endParaRPr lang="en-CA"/>
          </a:p>
        </p:txBody>
      </p:sp>
    </p:spTree>
    <p:extLst>
      <p:ext uri="{BB962C8B-B14F-4D97-AF65-F5344CB8AC3E}">
        <p14:creationId xmlns:p14="http://schemas.microsoft.com/office/powerpoint/2010/main" val="1712286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4D08779-9C61-EFEB-D2E3-EF5014E94787}"/>
              </a:ext>
            </a:extLst>
          </p:cNvPr>
          <p:cNvSpPr>
            <a:spLocks noGrp="1"/>
          </p:cNvSpPr>
          <p:nvPr>
            <p:ph type="ctrTitle"/>
          </p:nvPr>
        </p:nvSpPr>
        <p:spPr>
          <a:xfrm>
            <a:off x="1524000" y="494522"/>
            <a:ext cx="9144000" cy="1655763"/>
          </a:xfrm>
        </p:spPr>
        <p:txBody>
          <a:bodyPr>
            <a:normAutofit fontScale="90000"/>
          </a:bodyPr>
          <a:lstStyle/>
          <a:p>
            <a:r>
              <a:rPr lang="en-CA" dirty="0"/>
              <a:t>WHAT CHRISTMAS </a:t>
            </a:r>
            <a:br>
              <a:rPr lang="en-CA" dirty="0"/>
            </a:br>
            <a:r>
              <a:rPr lang="en-CA" dirty="0"/>
              <a:t>IS REALLY ABOUT</a:t>
            </a:r>
          </a:p>
        </p:txBody>
      </p:sp>
      <p:sp>
        <p:nvSpPr>
          <p:cNvPr id="7" name="Subtitle 6">
            <a:extLst>
              <a:ext uri="{FF2B5EF4-FFF2-40B4-BE49-F238E27FC236}">
                <a16:creationId xmlns:a16="http://schemas.microsoft.com/office/drawing/2014/main" id="{70BDF15D-A1DB-0B20-CB2A-3BF8395D9600}"/>
              </a:ext>
            </a:extLst>
          </p:cNvPr>
          <p:cNvSpPr>
            <a:spLocks noGrp="1"/>
          </p:cNvSpPr>
          <p:nvPr>
            <p:ph type="subTitle" idx="1"/>
          </p:nvPr>
        </p:nvSpPr>
        <p:spPr>
          <a:xfrm>
            <a:off x="1524000" y="2150285"/>
            <a:ext cx="9144000" cy="3662686"/>
          </a:xfrm>
        </p:spPr>
        <p:txBody>
          <a:bodyPr>
            <a:normAutofit fontScale="92500"/>
          </a:bodyPr>
          <a:lstStyle/>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n-US" sz="2800" b="0" i="0" u="none" strike="noStrike" kern="1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NKJ </a:t>
            </a:r>
            <a:r>
              <a:rPr kumimoji="0" lang="en-US" sz="2800" b="1"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Isaiah 9:6</a:t>
            </a:r>
            <a:r>
              <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For unto us a Child is born, Unto us a Son is given; And </a:t>
            </a:r>
            <a:r>
              <a:rPr kumimoji="0" lang="en-US" sz="2800" b="1" i="0" u="sng"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government</a:t>
            </a:r>
            <a:r>
              <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(rule and dominion) </a:t>
            </a:r>
            <a:r>
              <a:rPr kumimoji="0" lang="en-US" sz="2800" b="1"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will be upon His shoulder</a:t>
            </a:r>
            <a:r>
              <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And His name will be called Wonderful, Counselor, Mighty God, Everlasting Father, Prince of Peace. </a:t>
            </a:r>
            <a:r>
              <a:rPr kumimoji="0" lang="en-US" sz="2800" b="0" i="0" u="none" strike="noStrike" kern="1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7</a:t>
            </a:r>
            <a:r>
              <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n-US" sz="2800" b="1"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Of the increase of </a:t>
            </a:r>
            <a:r>
              <a:rPr kumimoji="0" lang="en-US" sz="2800" b="1" i="1" u="sng"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His </a:t>
            </a:r>
            <a:r>
              <a:rPr kumimoji="0" lang="en-US" sz="2800" b="1" i="0" u="sng"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government</a:t>
            </a:r>
            <a:r>
              <a:rPr kumimoji="0" lang="en-US" sz="2800" b="1"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and peace </a:t>
            </a:r>
            <a:r>
              <a:rPr kumimoji="0" lang="en-US" sz="2800" b="1" i="1"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There will be </a:t>
            </a:r>
            <a:r>
              <a:rPr kumimoji="0" lang="en-US" sz="2800" b="1"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no end</a:t>
            </a:r>
            <a:r>
              <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upon the throne of David and over His kingdom, to order it and establish it with judgment and justice from that time forward, even forever. The zeal of the LORD of hosts will perform this.</a:t>
            </a:r>
            <a:endParaRPr kumimoji="0" lang="en-CA"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2721454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8C400-1BF1-5014-ACBF-D3F0EE4521C3}"/>
              </a:ext>
            </a:extLst>
          </p:cNvPr>
          <p:cNvSpPr>
            <a:spLocks noGrp="1"/>
          </p:cNvSpPr>
          <p:nvPr>
            <p:ph type="title"/>
          </p:nvPr>
        </p:nvSpPr>
        <p:spPr/>
        <p:txBody>
          <a:bodyPr/>
          <a:lstStyle/>
          <a:p>
            <a:r>
              <a:rPr lang="en-US" kern="100" dirty="0">
                <a:latin typeface="Calibri" panose="020F0502020204030204" pitchFamily="34" charset="0"/>
                <a:ea typeface="Calibri" panose="020F0502020204030204" pitchFamily="34" charset="0"/>
                <a:cs typeface="Times New Roman" panose="02020603050405020304" pitchFamily="18" charset="0"/>
              </a:rPr>
              <a:t>Jesus is now ruling in victory as King</a:t>
            </a:r>
            <a:endParaRPr lang="en-CA" dirty="0"/>
          </a:p>
        </p:txBody>
      </p:sp>
      <p:sp>
        <p:nvSpPr>
          <p:cNvPr id="3" name="Content Placeholder 2">
            <a:extLst>
              <a:ext uri="{FF2B5EF4-FFF2-40B4-BE49-F238E27FC236}">
                <a16:creationId xmlns:a16="http://schemas.microsoft.com/office/drawing/2014/main" id="{4FD9FAAE-E8F5-B274-A4BD-71147361E7FC}"/>
              </a:ext>
            </a:extLst>
          </p:cNvPr>
          <p:cNvSpPr>
            <a:spLocks noGrp="1"/>
          </p:cNvSpPr>
          <p:nvPr>
            <p:ph idx="1"/>
          </p:nvPr>
        </p:nvSpPr>
        <p:spPr/>
        <p:txBody>
          <a:bodyPr>
            <a:normAutofit fontScale="92500" lnSpcReduction="10000"/>
          </a:bodyPr>
          <a:lstStyle/>
          <a:p>
            <a:r>
              <a:rPr lang="en-US" sz="2200" u="sng" kern="100" dirty="0">
                <a:effectLst/>
                <a:latin typeface="Calibri" panose="020F0502020204030204" pitchFamily="34" charset="0"/>
                <a:ea typeface="Calibri" panose="020F0502020204030204" pitchFamily="34" charset="0"/>
                <a:cs typeface="Times New Roman" panose="02020603050405020304" pitchFamily="18" charset="0"/>
              </a:rPr>
              <a:t>Paul’s prayer for the church</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Ephesians 1:17</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that the God of our Lord Jesus Christ, the Father of glory, may give to you the spirit of wisdom and revelation in the knowledge of Him, the eyes of your understanding being enlightened; that you may know what is the hope of His calling, what are the riches of the glory of His inheritance in the saints,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19</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and what </a:t>
            </a:r>
            <a:r>
              <a:rPr lang="en-US" sz="2200" i="1" kern="100" dirty="0">
                <a:effectLst/>
                <a:latin typeface="Calibri" panose="020F0502020204030204" pitchFamily="34" charset="0"/>
                <a:ea typeface="Calibri" panose="020F0502020204030204" pitchFamily="34" charset="0"/>
                <a:cs typeface="Times New Roman" panose="02020603050405020304" pitchFamily="18" charset="0"/>
              </a:rPr>
              <a:t>is </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the exceeding greatness of His power toward us who believe, according to the working of His mighty power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20</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which He worked in Christ when He raised Him from the dead and seated </a:t>
            </a:r>
            <a:r>
              <a:rPr lang="en-US" sz="2200" b="1" i="1" kern="100" dirty="0">
                <a:effectLst/>
                <a:latin typeface="Calibri" panose="020F0502020204030204" pitchFamily="34" charset="0"/>
                <a:ea typeface="Calibri" panose="020F0502020204030204" pitchFamily="34" charset="0"/>
                <a:cs typeface="Times New Roman" panose="02020603050405020304" pitchFamily="18" charset="0"/>
              </a:rPr>
              <a:t>Him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at His right hand in the heavenly </a:t>
            </a:r>
            <a:r>
              <a:rPr lang="en-US" sz="2200" b="1" i="1" kern="100" dirty="0">
                <a:effectLst/>
                <a:latin typeface="Calibri" panose="020F0502020204030204" pitchFamily="34" charset="0"/>
                <a:ea typeface="Calibri" panose="020F0502020204030204" pitchFamily="34" charset="0"/>
                <a:cs typeface="Times New Roman" panose="02020603050405020304" pitchFamily="18" charset="0"/>
              </a:rPr>
              <a:t>places, </a:t>
            </a:r>
            <a:r>
              <a:rPr lang="en-US" sz="2200" b="1" kern="100" baseline="30000" dirty="0">
                <a:effectLst/>
                <a:latin typeface="Calibri" panose="020F0502020204030204" pitchFamily="34" charset="0"/>
                <a:ea typeface="Calibri" panose="020F0502020204030204" pitchFamily="34" charset="0"/>
                <a:cs typeface="Times New Roman" panose="02020603050405020304" pitchFamily="18" charset="0"/>
              </a:rPr>
              <a:t>21</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 far above all principality and power and might and dominion, and every name that is named, not only in this age but also in that which is to come. </a:t>
            </a:r>
            <a:r>
              <a:rPr lang="en-US" sz="2200" b="1" kern="100" baseline="30000" dirty="0">
                <a:effectLst/>
                <a:latin typeface="Calibri" panose="020F0502020204030204" pitchFamily="34" charset="0"/>
                <a:ea typeface="Calibri" panose="020F0502020204030204" pitchFamily="34" charset="0"/>
                <a:cs typeface="Times New Roman" panose="02020603050405020304" pitchFamily="18" charset="0"/>
              </a:rPr>
              <a:t>22</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 And He put all </a:t>
            </a:r>
            <a:r>
              <a:rPr lang="en-US" sz="2200" b="1" i="1" kern="100" dirty="0">
                <a:effectLst/>
                <a:latin typeface="Calibri" panose="020F0502020204030204" pitchFamily="34" charset="0"/>
                <a:ea typeface="Calibri" panose="020F0502020204030204" pitchFamily="34" charset="0"/>
                <a:cs typeface="Times New Roman" panose="02020603050405020304" pitchFamily="18" charset="0"/>
              </a:rPr>
              <a:t>things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under His feet, and gave Him </a:t>
            </a:r>
            <a:r>
              <a:rPr lang="en-US" sz="2200" b="1" i="1" kern="100" dirty="0">
                <a:effectLst/>
                <a:latin typeface="Calibri" panose="020F0502020204030204" pitchFamily="34" charset="0"/>
                <a:ea typeface="Calibri" panose="020F0502020204030204" pitchFamily="34" charset="0"/>
                <a:cs typeface="Times New Roman" panose="02020603050405020304" pitchFamily="18" charset="0"/>
              </a:rPr>
              <a:t>to be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head over all </a:t>
            </a:r>
            <a:r>
              <a:rPr lang="en-US" sz="2200" b="1" i="1" kern="100" dirty="0">
                <a:effectLst/>
                <a:latin typeface="Calibri" panose="020F0502020204030204" pitchFamily="34" charset="0"/>
                <a:ea typeface="Calibri" panose="020F0502020204030204" pitchFamily="34" charset="0"/>
                <a:cs typeface="Times New Roman" panose="02020603050405020304" pitchFamily="18" charset="0"/>
              </a:rPr>
              <a:t>things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to the church,</a:t>
            </a:r>
            <a:endParaRPr lang="en-CA"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278755" algn="l"/>
              </a:tabLst>
            </a:pPr>
            <a:r>
              <a:rPr lang="en-US" sz="2200" b="1"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Colossians 1:16 For by Him all things were created that are in heaven and that are on earth, visible and invisible, whether thrones or dominions or principalities or powers. All things were created through Him and for Him.</a:t>
            </a:r>
            <a:endParaRPr lang="en-CA"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278755" algn="l"/>
              </a:tabLst>
            </a:pPr>
            <a:r>
              <a:rPr lang="en-US" sz="2200" b="1"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Colossians 2:15 Having disarmed principalities and powers, He made a public spectacle of them, triumphing over them in it (the cross).</a:t>
            </a:r>
            <a:endParaRPr lang="en-CA" sz="2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2596240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40877-437C-78A0-D2B9-7A19BD927C8E}"/>
              </a:ext>
            </a:extLst>
          </p:cNvPr>
          <p:cNvSpPr>
            <a:spLocks noGrp="1"/>
          </p:cNvSpPr>
          <p:nvPr>
            <p:ph type="title"/>
          </p:nvPr>
        </p:nvSpPr>
        <p:spPr/>
        <p:txBody>
          <a:bodyPr>
            <a:normAutofit fontScale="90000"/>
          </a:bodyPr>
          <a:lstStyle/>
          <a:p>
            <a:br>
              <a:rPr lang="en-US" sz="4000" b="1" kern="100" dirty="0">
                <a:effectLst/>
                <a:latin typeface="Calibri" panose="020F0502020204030204" pitchFamily="34" charset="0"/>
                <a:ea typeface="Calibri" panose="020F0502020204030204" pitchFamily="34" charset="0"/>
                <a:cs typeface="Times New Roman" panose="02020603050405020304" pitchFamily="18" charset="0"/>
              </a:rPr>
            </a:br>
            <a:r>
              <a:rPr lang="en-US" sz="4000" b="1" kern="100" dirty="0">
                <a:effectLst/>
                <a:latin typeface="Calibri" panose="020F0502020204030204" pitchFamily="34" charset="0"/>
                <a:ea typeface="Calibri" panose="020F0502020204030204" pitchFamily="34" charset="0"/>
                <a:cs typeface="Times New Roman" panose="02020603050405020304" pitchFamily="18" charset="0"/>
              </a:rPr>
              <a:t>We are in Christ and supposed to rule with Him</a:t>
            </a:r>
            <a:br>
              <a:rPr lang="en-CA"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CA" dirty="0"/>
          </a:p>
        </p:txBody>
      </p:sp>
      <p:sp>
        <p:nvSpPr>
          <p:cNvPr id="3" name="Content Placeholder 2">
            <a:extLst>
              <a:ext uri="{FF2B5EF4-FFF2-40B4-BE49-F238E27FC236}">
                <a16:creationId xmlns:a16="http://schemas.microsoft.com/office/drawing/2014/main" id="{2BFA3F72-34C3-4EB1-656A-BA2F8C0F6617}"/>
              </a:ext>
            </a:extLst>
          </p:cNvPr>
          <p:cNvSpPr>
            <a:spLocks noGrp="1"/>
          </p:cNvSpPr>
          <p:nvPr>
            <p:ph idx="1"/>
          </p:nvPr>
        </p:nvSpPr>
        <p:spPr/>
        <p:txBody>
          <a:bodyPr/>
          <a:lstStyle/>
          <a:p>
            <a:r>
              <a:rPr lang="en-US" sz="2400" b="0" i="0" u="none" strike="noStrike" baseline="30000" dirty="0">
                <a:latin typeface="Times New Roman" panose="02020603050405020304" pitchFamily="18" charset="0"/>
              </a:rPr>
              <a:t>NKJ </a:t>
            </a:r>
            <a:r>
              <a:rPr lang="en-US" sz="2400" b="1" i="0" u="none" strike="noStrike" baseline="0" dirty="0">
                <a:latin typeface="Times New Roman" panose="02020603050405020304" pitchFamily="18" charset="0"/>
              </a:rPr>
              <a:t>Revelation 1:5</a:t>
            </a:r>
            <a:r>
              <a:rPr lang="en-US" sz="2400" b="0" i="0" u="none" strike="noStrike" baseline="0" dirty="0">
                <a:latin typeface="Times New Roman" panose="02020603050405020304" pitchFamily="18" charset="0"/>
              </a:rPr>
              <a:t> and from Jesus Christ, the faithful witness, the firstborn from the dead, </a:t>
            </a:r>
            <a:r>
              <a:rPr lang="en-US" sz="2400" b="0" i="0" u="sng" strike="noStrike" baseline="0" dirty="0">
                <a:latin typeface="Times New Roman" panose="02020603050405020304" pitchFamily="18" charset="0"/>
              </a:rPr>
              <a:t>and the ruler over the kings </a:t>
            </a:r>
            <a:r>
              <a:rPr lang="en-US" sz="2400" b="0" i="0" u="none" strike="noStrike" baseline="0" dirty="0">
                <a:latin typeface="Times New Roman" panose="02020603050405020304" pitchFamily="18" charset="0"/>
              </a:rPr>
              <a:t>of the earth. To Him who loved us and washed us from our sins in His own blood, </a:t>
            </a:r>
            <a:r>
              <a:rPr lang="en-US" sz="2400" b="0" i="0" u="none" strike="noStrike" baseline="30000" dirty="0">
                <a:latin typeface="Times New Roman" panose="02020603050405020304" pitchFamily="18" charset="0"/>
              </a:rPr>
              <a:t>6</a:t>
            </a:r>
            <a:r>
              <a:rPr lang="en-US" sz="2400" b="0" i="0" u="none" strike="noStrike" baseline="0" dirty="0">
                <a:latin typeface="Times New Roman" panose="02020603050405020304" pitchFamily="18" charset="0"/>
              </a:rPr>
              <a:t> and </a:t>
            </a:r>
            <a:r>
              <a:rPr lang="en-US" sz="2400" b="0" i="0" u="sng" strike="noStrike" baseline="0" dirty="0">
                <a:latin typeface="Times New Roman" panose="02020603050405020304" pitchFamily="18" charset="0"/>
              </a:rPr>
              <a:t>has made us kings and priests </a:t>
            </a:r>
            <a:r>
              <a:rPr lang="en-US" sz="2400" b="0" i="0" u="none" strike="noStrike" baseline="0" dirty="0">
                <a:latin typeface="Times New Roman" panose="02020603050405020304" pitchFamily="18" charset="0"/>
              </a:rPr>
              <a:t>to His God and Father, to Him </a:t>
            </a:r>
            <a:r>
              <a:rPr lang="en-US" sz="2400" b="0" i="1" u="none" strike="noStrike" baseline="0" dirty="0">
                <a:latin typeface="Times New Roman" panose="02020603050405020304" pitchFamily="18" charset="0"/>
              </a:rPr>
              <a:t>be </a:t>
            </a:r>
            <a:r>
              <a:rPr lang="en-US" sz="2400" b="0" i="0" u="none" strike="noStrike" baseline="0" dirty="0">
                <a:latin typeface="Times New Roman" panose="02020603050405020304" pitchFamily="18" charset="0"/>
              </a:rPr>
              <a:t>glory and dominion forever and ever. Amen.</a:t>
            </a:r>
          </a:p>
          <a:p>
            <a:pPr>
              <a:lnSpc>
                <a:spcPct val="107000"/>
              </a:lnSpc>
              <a:spcAft>
                <a:spcPts val="800"/>
              </a:spcAft>
              <a:tabLst>
                <a:tab pos="5278755" algn="l"/>
              </a:tabLst>
            </a:pP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Revelation 17:14</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"These will make war with the Lamb, and the Lamb will overcome them, for He is Lord of lords and King of kings; and those </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who are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with Him </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are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called, chosen, and faithful."</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278755" algn="l"/>
              </a:tabLst>
            </a:pPr>
            <a:r>
              <a:rPr lang="en-US" sz="2400" b="1" kern="100" baseline="30000" dirty="0" err="1">
                <a:effectLst/>
                <a:latin typeface="Calibri" panose="020F0502020204030204" pitchFamily="34" charset="0"/>
                <a:ea typeface="Calibri" panose="020F0502020204030204" pitchFamily="34" charset="0"/>
                <a:cs typeface="Times New Roman" panose="02020603050405020304" pitchFamily="18" charset="0"/>
              </a:rPr>
              <a:t>NKJ</a:t>
            </a:r>
            <a:r>
              <a:rPr lang="en-US" sz="2400" b="1" kern="100" dirty="0" err="1">
                <a:effectLst/>
                <a:latin typeface="Calibri" panose="020F0502020204030204" pitchFamily="34" charset="0"/>
                <a:ea typeface="Calibri" panose="020F0502020204030204" pitchFamily="34" charset="0"/>
                <a:cs typeface="Times New Roman" panose="02020603050405020304" pitchFamily="18" charset="0"/>
              </a:rPr>
              <a:t>Romans</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5:17</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For if by the one man's offense death reigned through the one, much more those who receive abundance of grace and of the gift of righteousness will reign in life through the One, Jesus Christ.</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3291683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3B59F-EB3A-FDD7-48DD-808637D96815}"/>
              </a:ext>
            </a:extLst>
          </p:cNvPr>
          <p:cNvSpPr>
            <a:spLocks noGrp="1"/>
          </p:cNvSpPr>
          <p:nvPr>
            <p:ph type="title"/>
          </p:nvPr>
        </p:nvSpPr>
        <p:spPr/>
        <p:txBody>
          <a:bodyPr>
            <a:normAutofit/>
          </a:bodyPr>
          <a:lstStyle/>
          <a:p>
            <a:r>
              <a:rPr lang="en-US" sz="4000" b="1" kern="100" dirty="0">
                <a:effectLst/>
                <a:latin typeface="Calibri" panose="020F0502020204030204" pitchFamily="34" charset="0"/>
                <a:ea typeface="Calibri" panose="020F0502020204030204" pitchFamily="34" charset="0"/>
                <a:cs typeface="Times New Roman" panose="02020603050405020304" pitchFamily="18" charset="0"/>
              </a:rPr>
              <a:t>We are in Christ and supposed to rule with Him</a:t>
            </a:r>
            <a:endParaRPr lang="en-CA" sz="4000" dirty="0"/>
          </a:p>
        </p:txBody>
      </p:sp>
      <p:sp>
        <p:nvSpPr>
          <p:cNvPr id="3" name="Content Placeholder 2">
            <a:extLst>
              <a:ext uri="{FF2B5EF4-FFF2-40B4-BE49-F238E27FC236}">
                <a16:creationId xmlns:a16="http://schemas.microsoft.com/office/drawing/2014/main" id="{35B186FB-0275-B2E2-2667-119A0D52298A}"/>
              </a:ext>
            </a:extLst>
          </p:cNvPr>
          <p:cNvSpPr>
            <a:spLocks noGrp="1"/>
          </p:cNvSpPr>
          <p:nvPr>
            <p:ph idx="1"/>
          </p:nvPr>
        </p:nvSpPr>
        <p:spPr/>
        <p:txBody>
          <a:bodyPr>
            <a:normAutofit lnSpcReduction="10000"/>
          </a:bodyPr>
          <a:lstStyle/>
          <a:p>
            <a:pPr>
              <a:lnSpc>
                <a:spcPct val="107000"/>
              </a:lnSpc>
              <a:spcAft>
                <a:spcPts val="800"/>
              </a:spcAft>
              <a:tabLst>
                <a:tab pos="5278755" algn="l"/>
              </a:tabLst>
            </a:pP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Ephesians 2:5 </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even when we were dead in trespasses, made us alive together with Christ (by grace you have been saved),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6 </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and raised </a:t>
            </a:r>
            <a:r>
              <a:rPr lang="en-US" sz="2200" i="1" kern="100" dirty="0">
                <a:effectLst/>
                <a:latin typeface="Calibri" panose="020F0502020204030204" pitchFamily="34" charset="0"/>
                <a:ea typeface="Calibri" panose="020F0502020204030204" pitchFamily="34" charset="0"/>
                <a:cs typeface="Times New Roman" panose="02020603050405020304" pitchFamily="18" charset="0"/>
              </a:rPr>
              <a:t>us </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up together, and made </a:t>
            </a:r>
            <a:r>
              <a:rPr lang="en-US" sz="2200" i="1" kern="100" dirty="0">
                <a:effectLst/>
                <a:latin typeface="Calibri" panose="020F0502020204030204" pitchFamily="34" charset="0"/>
                <a:ea typeface="Calibri" panose="020F0502020204030204" pitchFamily="34" charset="0"/>
                <a:cs typeface="Times New Roman" panose="02020603050405020304" pitchFamily="18" charset="0"/>
              </a:rPr>
              <a:t>us </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sit together in the heavenly </a:t>
            </a:r>
            <a:r>
              <a:rPr lang="en-US" sz="2200" i="1" kern="100" dirty="0">
                <a:effectLst/>
                <a:latin typeface="Calibri" panose="020F0502020204030204" pitchFamily="34" charset="0"/>
                <a:ea typeface="Calibri" panose="020F0502020204030204" pitchFamily="34" charset="0"/>
                <a:cs typeface="Times New Roman" panose="02020603050405020304" pitchFamily="18" charset="0"/>
              </a:rPr>
              <a:t>places </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in Christ Jesus,</a:t>
            </a:r>
            <a:endParaRPr lang="en-CA"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278755" algn="l"/>
              </a:tabLst>
            </a:pP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Ephesians 3:8</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To me, who am less than the least of all the saints, this grace was given, that I should preach among the Gentiles the unsearchable riches of Christ,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9</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and to make all see what </a:t>
            </a:r>
            <a:r>
              <a:rPr lang="en-US" sz="2200" i="1" kern="100" dirty="0">
                <a:effectLst/>
                <a:latin typeface="Calibri" panose="020F0502020204030204" pitchFamily="34" charset="0"/>
                <a:ea typeface="Calibri" panose="020F0502020204030204" pitchFamily="34" charset="0"/>
                <a:cs typeface="Times New Roman" panose="02020603050405020304" pitchFamily="18" charset="0"/>
              </a:rPr>
              <a:t>is </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the fellowship of the mystery, which from the beginning of the ages has been hidden in God who created all things through Jesus Christ;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10</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to the intent that now the manifold wisdom of God might be made known by the church to the principalities and powers in the heavenly </a:t>
            </a:r>
            <a:r>
              <a:rPr lang="en-US" sz="2200" i="1" kern="100" dirty="0">
                <a:effectLst/>
                <a:latin typeface="Calibri" panose="020F0502020204030204" pitchFamily="34" charset="0"/>
                <a:ea typeface="Calibri" panose="020F0502020204030204" pitchFamily="34" charset="0"/>
                <a:cs typeface="Times New Roman" panose="02020603050405020304" pitchFamily="18" charset="0"/>
              </a:rPr>
              <a:t>places,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11</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according to the eternal purpose which He accomplished in Christ Jesus our Lord,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12</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in whom we have boldness and access with confidence through faith in Him.</a:t>
            </a:r>
            <a:endParaRPr lang="en-CA"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dirty="0"/>
          </a:p>
        </p:txBody>
      </p:sp>
    </p:spTree>
    <p:extLst>
      <p:ext uri="{BB962C8B-B14F-4D97-AF65-F5344CB8AC3E}">
        <p14:creationId xmlns:p14="http://schemas.microsoft.com/office/powerpoint/2010/main" val="899050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72AFB-F907-7AE7-AFBC-AB2F328911A0}"/>
              </a:ext>
            </a:extLst>
          </p:cNvPr>
          <p:cNvSpPr>
            <a:spLocks noGrp="1"/>
          </p:cNvSpPr>
          <p:nvPr>
            <p:ph type="title"/>
          </p:nvPr>
        </p:nvSpPr>
        <p:spPr/>
        <p:txBody>
          <a:bodyPr>
            <a:normAutofit/>
          </a:bodyPr>
          <a:lstStyle/>
          <a:p>
            <a:r>
              <a:rPr lang="en-US" sz="4000" b="1" kern="100" dirty="0">
                <a:effectLst/>
                <a:latin typeface="Calibri" panose="020F0502020204030204" pitchFamily="34" charset="0"/>
                <a:ea typeface="Calibri" panose="020F0502020204030204" pitchFamily="34" charset="0"/>
                <a:cs typeface="Times New Roman" panose="02020603050405020304" pitchFamily="18" charset="0"/>
              </a:rPr>
              <a:t>We are in Christ and supposed to rule with Him</a:t>
            </a:r>
            <a:endParaRPr lang="en-CA" sz="4000" dirty="0"/>
          </a:p>
        </p:txBody>
      </p:sp>
      <p:sp>
        <p:nvSpPr>
          <p:cNvPr id="3" name="Content Placeholder 2">
            <a:extLst>
              <a:ext uri="{FF2B5EF4-FFF2-40B4-BE49-F238E27FC236}">
                <a16:creationId xmlns:a16="http://schemas.microsoft.com/office/drawing/2014/main" id="{717D3E62-0DD1-2E78-DAD2-CDF91DF5AE4D}"/>
              </a:ext>
            </a:extLst>
          </p:cNvPr>
          <p:cNvSpPr>
            <a:spLocks noGrp="1"/>
          </p:cNvSpPr>
          <p:nvPr>
            <p:ph idx="1"/>
          </p:nvPr>
        </p:nvSpPr>
        <p:spPr/>
        <p:txBody>
          <a:bodyPr/>
          <a:lstStyle/>
          <a:p>
            <a:r>
              <a:rPr lang="en-US" b="1"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Matthew 28:18</a:t>
            </a:r>
            <a:r>
              <a:rPr lang="en-US" kern="100" dirty="0">
                <a:effectLst/>
                <a:latin typeface="Calibri" panose="020F0502020204030204" pitchFamily="34" charset="0"/>
                <a:ea typeface="Calibri" panose="020F0502020204030204" pitchFamily="34" charset="0"/>
                <a:cs typeface="Times New Roman" panose="02020603050405020304" pitchFamily="18" charset="0"/>
              </a:rPr>
              <a:t> And Jesus came and spoke to them, saying, "All </a:t>
            </a:r>
            <a:r>
              <a:rPr lang="en-US" u="sng" kern="100" dirty="0">
                <a:effectLst/>
                <a:latin typeface="Calibri" panose="020F0502020204030204" pitchFamily="34" charset="0"/>
                <a:ea typeface="Calibri" panose="020F0502020204030204" pitchFamily="34" charset="0"/>
                <a:cs typeface="Times New Roman" panose="02020603050405020304" pitchFamily="18" charset="0"/>
              </a:rPr>
              <a:t>authority has been given to Me</a:t>
            </a:r>
            <a:r>
              <a:rPr lang="en-US" kern="100" dirty="0">
                <a:effectLst/>
                <a:latin typeface="Calibri" panose="020F0502020204030204" pitchFamily="34" charset="0"/>
                <a:ea typeface="Calibri" panose="020F0502020204030204" pitchFamily="34" charset="0"/>
                <a:cs typeface="Times New Roman" panose="02020603050405020304" pitchFamily="18" charset="0"/>
              </a:rPr>
              <a:t> in heaven and on earth.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19</a:t>
            </a:r>
            <a:r>
              <a:rPr lang="en-US" kern="100" dirty="0">
                <a:effectLst/>
                <a:latin typeface="Calibri" panose="020F0502020204030204" pitchFamily="34" charset="0"/>
                <a:ea typeface="Calibri" panose="020F0502020204030204" pitchFamily="34" charset="0"/>
                <a:cs typeface="Times New Roman" panose="02020603050405020304" pitchFamily="18" charset="0"/>
              </a:rPr>
              <a:t> "Go therefore and </a:t>
            </a:r>
            <a:r>
              <a:rPr lang="en-US" u="sng" kern="100" dirty="0">
                <a:effectLst/>
                <a:latin typeface="Calibri" panose="020F0502020204030204" pitchFamily="34" charset="0"/>
                <a:ea typeface="Calibri" panose="020F0502020204030204" pitchFamily="34" charset="0"/>
                <a:cs typeface="Times New Roman" panose="02020603050405020304" pitchFamily="18" charset="0"/>
              </a:rPr>
              <a:t>make disciples</a:t>
            </a:r>
            <a:r>
              <a:rPr lang="en-US" kern="100" dirty="0">
                <a:effectLst/>
                <a:latin typeface="Calibri" panose="020F0502020204030204" pitchFamily="34" charset="0"/>
                <a:ea typeface="Calibri" panose="020F0502020204030204" pitchFamily="34" charset="0"/>
                <a:cs typeface="Times New Roman" panose="02020603050405020304" pitchFamily="18" charset="0"/>
              </a:rPr>
              <a:t> of all the nations, </a:t>
            </a:r>
            <a:r>
              <a:rPr lang="en-US" u="sng" kern="100" dirty="0">
                <a:effectLst/>
                <a:latin typeface="Calibri" panose="020F0502020204030204" pitchFamily="34" charset="0"/>
                <a:ea typeface="Calibri" panose="020F0502020204030204" pitchFamily="34" charset="0"/>
                <a:cs typeface="Times New Roman" panose="02020603050405020304" pitchFamily="18" charset="0"/>
              </a:rPr>
              <a:t>baptizing</a:t>
            </a:r>
            <a:r>
              <a:rPr lang="en-US" kern="100" dirty="0">
                <a:effectLst/>
                <a:latin typeface="Calibri" panose="020F0502020204030204" pitchFamily="34" charset="0"/>
                <a:ea typeface="Calibri" panose="020F0502020204030204" pitchFamily="34" charset="0"/>
                <a:cs typeface="Times New Roman" panose="02020603050405020304" pitchFamily="18" charset="0"/>
              </a:rPr>
              <a:t> them in the name of the Father and of the Son and of the Holy Spirit,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20</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u="sng" kern="100" dirty="0">
                <a:effectLst/>
                <a:latin typeface="Calibri" panose="020F0502020204030204" pitchFamily="34" charset="0"/>
                <a:ea typeface="Calibri" panose="020F0502020204030204" pitchFamily="34" charset="0"/>
                <a:cs typeface="Times New Roman" panose="02020603050405020304" pitchFamily="18" charset="0"/>
              </a:rPr>
              <a:t>teaching them to observe all things that I have commanded</a:t>
            </a:r>
            <a:r>
              <a:rPr lang="en-US" kern="100" dirty="0">
                <a:effectLst/>
                <a:latin typeface="Calibri" panose="020F0502020204030204" pitchFamily="34" charset="0"/>
                <a:ea typeface="Calibri" panose="020F0502020204030204" pitchFamily="34" charset="0"/>
                <a:cs typeface="Times New Roman" panose="02020603050405020304" pitchFamily="18" charset="0"/>
              </a:rPr>
              <a:t> you; and lo, I am with you always, </a:t>
            </a:r>
            <a:r>
              <a:rPr lang="en-US" i="1" kern="100" dirty="0">
                <a:effectLst/>
                <a:latin typeface="Calibri" panose="020F0502020204030204" pitchFamily="34" charset="0"/>
                <a:ea typeface="Calibri" panose="020F0502020204030204" pitchFamily="34" charset="0"/>
                <a:cs typeface="Times New Roman" panose="02020603050405020304" pitchFamily="18" charset="0"/>
              </a:rPr>
              <a:t>even </a:t>
            </a:r>
            <a:r>
              <a:rPr lang="en-US" kern="100" dirty="0">
                <a:effectLst/>
                <a:latin typeface="Calibri" panose="020F0502020204030204" pitchFamily="34" charset="0"/>
                <a:ea typeface="Calibri" panose="020F0502020204030204" pitchFamily="34" charset="0"/>
                <a:cs typeface="Times New Roman" panose="02020603050405020304" pitchFamily="18" charset="0"/>
              </a:rPr>
              <a:t>to the end of the age." Amen.</a:t>
            </a:r>
            <a:endParaRPr lang="en-CA"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2899445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5E08B-8435-5312-CF12-E6F8FD461D08}"/>
              </a:ext>
            </a:extLst>
          </p:cNvPr>
          <p:cNvSpPr>
            <a:spLocks noGrp="1"/>
          </p:cNvSpPr>
          <p:nvPr>
            <p:ph type="title"/>
          </p:nvPr>
        </p:nvSpPr>
        <p:spPr/>
        <p:txBody>
          <a:bodyPr>
            <a:noAutofit/>
          </a:bodyPr>
          <a:lstStyle/>
          <a:p>
            <a:br>
              <a:rPr lang="en-US" sz="4000" b="1" kern="100" dirty="0">
                <a:latin typeface="Calibri" panose="020F0502020204030204" pitchFamily="34" charset="0"/>
                <a:ea typeface="Calibri" panose="020F0502020204030204" pitchFamily="34" charset="0"/>
                <a:cs typeface="Times New Roman" panose="02020603050405020304" pitchFamily="18" charset="0"/>
              </a:rPr>
            </a:br>
            <a:r>
              <a:rPr lang="en-US" sz="4000" b="1" kern="100" dirty="0">
                <a:latin typeface="Calibri" panose="020F0502020204030204" pitchFamily="34" charset="0"/>
                <a:ea typeface="Calibri" panose="020F0502020204030204" pitchFamily="34" charset="0"/>
                <a:cs typeface="Times New Roman" panose="02020603050405020304" pitchFamily="18" charset="0"/>
              </a:rPr>
              <a:t>As citizens of His Kingdom, we obey our King and seek the best for His kingdom – </a:t>
            </a:r>
            <a:br>
              <a:rPr lang="en-CA" sz="4000" b="1" kern="100" dirty="0">
                <a:latin typeface="Calibri" panose="020F0502020204030204" pitchFamily="34" charset="0"/>
                <a:ea typeface="Calibri" panose="020F0502020204030204" pitchFamily="34" charset="0"/>
                <a:cs typeface="Times New Roman" panose="02020603050405020304" pitchFamily="18" charset="0"/>
              </a:rPr>
            </a:br>
            <a:endParaRPr lang="en-CA" sz="4000" b="1" dirty="0"/>
          </a:p>
        </p:txBody>
      </p:sp>
      <p:sp>
        <p:nvSpPr>
          <p:cNvPr id="3" name="Content Placeholder 2">
            <a:extLst>
              <a:ext uri="{FF2B5EF4-FFF2-40B4-BE49-F238E27FC236}">
                <a16:creationId xmlns:a16="http://schemas.microsoft.com/office/drawing/2014/main" id="{A6242AB2-3A1A-DB5E-0D26-F8124528E8AA}"/>
              </a:ext>
            </a:extLst>
          </p:cNvPr>
          <p:cNvSpPr>
            <a:spLocks noGrp="1"/>
          </p:cNvSpPr>
          <p:nvPr>
            <p:ph idx="1"/>
          </p:nvPr>
        </p:nvSpPr>
        <p:spPr/>
        <p:txBody>
          <a:bodyPr>
            <a:normAutofit/>
          </a:bodyPr>
          <a:lstStyle/>
          <a:p>
            <a:pPr>
              <a:lnSpc>
                <a:spcPct val="107000"/>
              </a:lnSpc>
              <a:spcAft>
                <a:spcPts val="800"/>
              </a:spcAft>
              <a:tabLst>
                <a:tab pos="5278755" algn="l"/>
              </a:tabLs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We are slaves of Christ and servants of God: Thy Kingdom come, Thy will be done (Matt. 6:10)</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278755" algn="l"/>
              </a:tabLst>
            </a:pP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Matthew 7:21</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Not everyone who says to Me, 'Lord, Lord,' shall enter the kingdom of heaven, but he who does the will of My Father in heaven. </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278755" algn="l"/>
              </a:tabLst>
            </a:pP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NIV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Luke 6:46</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"Why do you call me, 'Lord, Lord,' and do not do what I say?</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278755" algn="l"/>
              </a:tabLst>
            </a:pP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John 3:30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"He must increase, but I </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must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decrease.</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278755" algn="l"/>
              </a:tabLs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Seek first His kingdom and His righteousness (Matt. 6:33)</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2476665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1D029-A386-8EEC-DA6A-E48AE09A60C7}"/>
              </a:ext>
            </a:extLst>
          </p:cNvPr>
          <p:cNvSpPr>
            <a:spLocks noGrp="1"/>
          </p:cNvSpPr>
          <p:nvPr>
            <p:ph type="title"/>
          </p:nvPr>
        </p:nvSpPr>
        <p:spPr/>
        <p:txBody>
          <a:bodyPr/>
          <a:lstStyle/>
          <a:p>
            <a:r>
              <a:rPr lang="en-US" sz="4400" b="1" kern="100" dirty="0">
                <a:latin typeface="Calibri" panose="020F0502020204030204" pitchFamily="34" charset="0"/>
                <a:ea typeface="Calibri" panose="020F0502020204030204" pitchFamily="34" charset="0"/>
                <a:cs typeface="Times New Roman" panose="02020603050405020304" pitchFamily="18" charset="0"/>
              </a:rPr>
              <a:t>As citizens of His Kingdom, we obey our King and seek the best for His kingdom –</a:t>
            </a:r>
            <a:endParaRPr lang="en-CA" dirty="0"/>
          </a:p>
        </p:txBody>
      </p:sp>
      <p:sp>
        <p:nvSpPr>
          <p:cNvPr id="3" name="Content Placeholder 2">
            <a:extLst>
              <a:ext uri="{FF2B5EF4-FFF2-40B4-BE49-F238E27FC236}">
                <a16:creationId xmlns:a16="http://schemas.microsoft.com/office/drawing/2014/main" id="{12254826-9E07-292A-003A-D90387300B5D}"/>
              </a:ext>
            </a:extLst>
          </p:cNvPr>
          <p:cNvSpPr>
            <a:spLocks noGrp="1"/>
          </p:cNvSpPr>
          <p:nvPr>
            <p:ph idx="1"/>
          </p:nvPr>
        </p:nvSpPr>
        <p:spPr/>
        <p:txBody>
          <a:bodyPr>
            <a:normAutofit fontScale="92500"/>
          </a:bodyPr>
          <a:lstStyle/>
          <a:p>
            <a:pPr>
              <a:lnSpc>
                <a:spcPct val="107000"/>
              </a:lnSpc>
              <a:spcAft>
                <a:spcPts val="800"/>
              </a:spcAft>
              <a:tabLst>
                <a:tab pos="5278755" algn="l"/>
              </a:tabLs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For the kingdom of God is not eating and drinking, but righteousness and peace and joy in the Holy Spirit.</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(Romans 14:17)</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278755" algn="l"/>
              </a:tabLs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NLT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John 8:31</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Jesus said to the people</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1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who believed in him, </a:t>
            </a:r>
            <a:r>
              <a:rPr lang="en-US" sz="2800" u="sng" kern="100" dirty="0">
                <a:effectLst/>
                <a:latin typeface="Calibri" panose="020F0502020204030204" pitchFamily="34" charset="0"/>
                <a:ea typeface="Calibri" panose="020F0502020204030204" pitchFamily="34" charset="0"/>
                <a:cs typeface="Times New Roman" panose="02020603050405020304" pitchFamily="18" charset="0"/>
              </a:rPr>
              <a:t>"You are truly my disciples if you keep obeying my teachings.</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278755" algn="l"/>
              </a:tabLs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NLT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John 14:15</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"If you love me, obey my commandments.</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278755" algn="l"/>
              </a:tabLs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John 14:21-24</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"He who has My commandments and keeps them, it is he who loves Me. And he who loves Me will be loved by My Father, and I will love him and manifest Myself to him." (John 15:10, 14)</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406054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2EA3F-9C72-7DA5-BD7C-903FF979393F}"/>
              </a:ext>
            </a:extLst>
          </p:cNvPr>
          <p:cNvSpPr>
            <a:spLocks noGrp="1"/>
          </p:cNvSpPr>
          <p:nvPr>
            <p:ph type="title"/>
          </p:nvPr>
        </p:nvSpPr>
        <p:spPr>
          <a:xfrm>
            <a:off x="661219" y="296299"/>
            <a:ext cx="10515600" cy="1325563"/>
          </a:xfrm>
        </p:spPr>
        <p:txBody>
          <a:bodyPr>
            <a:normAutofit fontScale="90000"/>
          </a:bodyPr>
          <a:lstStyle/>
          <a:p>
            <a:br>
              <a:rPr lang="en-US" b="1" kern="100" dirty="0">
                <a:latin typeface="Calibri" panose="020F0502020204030204" pitchFamily="34" charset="0"/>
                <a:ea typeface="Calibri" panose="020F0502020204030204" pitchFamily="34" charset="0"/>
                <a:cs typeface="Times New Roman" panose="02020603050405020304" pitchFamily="18" charset="0"/>
              </a:rPr>
            </a:br>
            <a:r>
              <a:rPr lang="en-US" sz="4000" b="1" kern="100" dirty="0">
                <a:latin typeface="Calibri" panose="020F0502020204030204" pitchFamily="34" charset="0"/>
                <a:ea typeface="Calibri" panose="020F0502020204030204" pitchFamily="34" charset="0"/>
                <a:cs typeface="Times New Roman" panose="02020603050405020304" pitchFamily="18" charset="0"/>
              </a:rPr>
              <a:t>this is our testimony to the world of a transferred (Col. 1:13) and transformed life (Col 2 &amp; 3):</a:t>
            </a:r>
            <a:br>
              <a:rPr lang="en-CA" kern="100" dirty="0">
                <a:latin typeface="Calibri" panose="020F0502020204030204" pitchFamily="34" charset="0"/>
                <a:ea typeface="Calibri" panose="020F0502020204030204" pitchFamily="34" charset="0"/>
                <a:cs typeface="Times New Roman" panose="02020603050405020304" pitchFamily="18" charset="0"/>
              </a:rPr>
            </a:br>
            <a:endParaRPr lang="en-CA" dirty="0"/>
          </a:p>
        </p:txBody>
      </p:sp>
      <p:sp>
        <p:nvSpPr>
          <p:cNvPr id="3" name="Content Placeholder 2">
            <a:extLst>
              <a:ext uri="{FF2B5EF4-FFF2-40B4-BE49-F238E27FC236}">
                <a16:creationId xmlns:a16="http://schemas.microsoft.com/office/drawing/2014/main" id="{B0067029-685A-F5E5-70D4-79EEE22A8F22}"/>
              </a:ext>
            </a:extLst>
          </p:cNvPr>
          <p:cNvSpPr>
            <a:spLocks noGrp="1"/>
          </p:cNvSpPr>
          <p:nvPr>
            <p:ph idx="1"/>
          </p:nvPr>
        </p:nvSpPr>
        <p:spPr/>
        <p:txBody>
          <a:bodyPr/>
          <a:lstStyle/>
          <a:p>
            <a:pPr>
              <a:lnSpc>
                <a:spcPct val="107000"/>
              </a:lnSpc>
              <a:spcAft>
                <a:spcPts val="800"/>
              </a:spcAft>
              <a:tabLst>
                <a:tab pos="5278755" algn="l"/>
              </a:tabLst>
            </a:pP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I am a new creation</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“I have been crucified with Christ. </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20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I myself no longer live, but Christ lives in me. So I live my life in this earthly body by trusting in the Son of God, who loved me and gave himself for me.” (Gal. 2:20)</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278755" algn="l"/>
              </a:tabLs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Christmas is a time to shine the truth of Christ both verbally and by lifestyle – Jesus is my King, and I live by Kingdom rules (biblical precepts, commands, statutes, etc.) in my family, workplace, finances, leisure, etc.</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2563677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848B2-2878-C51E-91B7-1386A4E9815D}"/>
              </a:ext>
            </a:extLst>
          </p:cNvPr>
          <p:cNvSpPr>
            <a:spLocks noGrp="1"/>
          </p:cNvSpPr>
          <p:nvPr>
            <p:ph type="title"/>
          </p:nvPr>
        </p:nvSpPr>
        <p:spPr/>
        <p:txBody>
          <a:bodyPr/>
          <a:lstStyle/>
          <a:p>
            <a:r>
              <a:rPr lang="en-CA" dirty="0"/>
              <a:t>Fight against or submit and serve!</a:t>
            </a:r>
          </a:p>
        </p:txBody>
      </p:sp>
      <p:sp>
        <p:nvSpPr>
          <p:cNvPr id="3" name="Content Placeholder 2">
            <a:extLst>
              <a:ext uri="{FF2B5EF4-FFF2-40B4-BE49-F238E27FC236}">
                <a16:creationId xmlns:a16="http://schemas.microsoft.com/office/drawing/2014/main" id="{F2CB8990-0580-6D69-9ECF-25B3ADC1F77C}"/>
              </a:ext>
            </a:extLst>
          </p:cNvPr>
          <p:cNvSpPr>
            <a:spLocks noGrp="1"/>
          </p:cNvSpPr>
          <p:nvPr>
            <p:ph idx="1"/>
          </p:nvPr>
        </p:nvSpPr>
        <p:spPr>
          <a:xfrm>
            <a:off x="838200" y="1690688"/>
            <a:ext cx="10515600" cy="4802187"/>
          </a:xfrm>
        </p:spPr>
        <p:txBody>
          <a:bodyPr>
            <a:normAutofit/>
          </a:bodyPr>
          <a:lstStyle/>
          <a:p>
            <a:pPr algn="l"/>
            <a:endParaRPr lang="en-CA" sz="1800" b="0" i="0" u="none" strike="noStrike" baseline="0" dirty="0">
              <a:latin typeface="Times New Roman" panose="02020603050405020304" pitchFamily="18" charset="0"/>
            </a:endParaRPr>
          </a:p>
          <a:p>
            <a:pPr algn="l"/>
            <a:r>
              <a:rPr lang="en-US" sz="2200" b="0" i="0" u="none" strike="noStrike" baseline="30000" dirty="0">
                <a:latin typeface="Times New Roman" panose="02020603050405020304" pitchFamily="18" charset="0"/>
              </a:rPr>
              <a:t>NLT </a:t>
            </a:r>
            <a:r>
              <a:rPr lang="en-US" sz="2200" b="1" i="0" u="none" strike="noStrike" baseline="0" dirty="0">
                <a:latin typeface="Times New Roman" panose="02020603050405020304" pitchFamily="18" charset="0"/>
              </a:rPr>
              <a:t>Psalm 2:1</a:t>
            </a:r>
            <a:r>
              <a:rPr lang="en-US" sz="2200" b="0" i="0" u="none" strike="noStrike" baseline="0" dirty="0">
                <a:latin typeface="Times New Roman" panose="02020603050405020304" pitchFamily="18" charset="0"/>
              </a:rPr>
              <a:t> Why do the nations rage? Why do the people waste their time with futile plans? </a:t>
            </a:r>
            <a:r>
              <a:rPr lang="en-US" sz="2200" b="0" i="0" u="none" strike="noStrike" baseline="30000" dirty="0">
                <a:latin typeface="Times New Roman" panose="02020603050405020304" pitchFamily="18" charset="0"/>
              </a:rPr>
              <a:t>2</a:t>
            </a:r>
            <a:r>
              <a:rPr lang="en-US" sz="2200" b="0" i="0" u="none" strike="noStrike" baseline="0" dirty="0">
                <a:latin typeface="Times New Roman" panose="02020603050405020304" pitchFamily="18" charset="0"/>
              </a:rPr>
              <a:t> The kings of the earth prepare for battle; the rulers plot together against the LORD and against his anointed one. </a:t>
            </a:r>
            <a:r>
              <a:rPr lang="en-US" sz="2200" b="0" i="0" u="none" strike="noStrike" baseline="30000" dirty="0">
                <a:latin typeface="Times New Roman" panose="02020603050405020304" pitchFamily="18" charset="0"/>
              </a:rPr>
              <a:t>3</a:t>
            </a:r>
            <a:r>
              <a:rPr lang="en-US" sz="2200" b="0" i="0" u="none" strike="noStrike" baseline="0" dirty="0">
                <a:latin typeface="Times New Roman" panose="02020603050405020304" pitchFamily="18" charset="0"/>
              </a:rPr>
              <a:t> "Let us break their chains," they cry, "and free ourselves from this slavery." </a:t>
            </a:r>
            <a:r>
              <a:rPr lang="en-US" sz="2200" b="0" i="0" u="none" strike="noStrike" baseline="30000" dirty="0">
                <a:latin typeface="Times New Roman" panose="02020603050405020304" pitchFamily="18" charset="0"/>
              </a:rPr>
              <a:t>4</a:t>
            </a:r>
            <a:r>
              <a:rPr lang="en-US" sz="2200" b="0" i="0" u="none" strike="noStrike" baseline="0" dirty="0">
                <a:latin typeface="Times New Roman" panose="02020603050405020304" pitchFamily="18" charset="0"/>
              </a:rPr>
              <a:t> But the one who rules in heaven laughs. The Lord scoffs at them. </a:t>
            </a:r>
            <a:r>
              <a:rPr lang="en-US" sz="2200" b="0" i="0" u="none" strike="noStrike" baseline="30000" dirty="0">
                <a:latin typeface="Times New Roman" panose="02020603050405020304" pitchFamily="18" charset="0"/>
              </a:rPr>
              <a:t>5</a:t>
            </a:r>
            <a:r>
              <a:rPr lang="en-US" sz="2200" b="0" i="0" u="none" strike="noStrike" baseline="0" dirty="0">
                <a:latin typeface="Times New Roman" panose="02020603050405020304" pitchFamily="18" charset="0"/>
              </a:rPr>
              <a:t> Then in anger he rebukes them, terrifying them with his fierce fury. </a:t>
            </a:r>
            <a:r>
              <a:rPr lang="en-US" sz="2200" b="0" i="0" u="none" strike="noStrike" baseline="30000" dirty="0">
                <a:latin typeface="Times New Roman" panose="02020603050405020304" pitchFamily="18" charset="0"/>
              </a:rPr>
              <a:t>6</a:t>
            </a:r>
            <a:r>
              <a:rPr lang="en-US" sz="2200" b="0" i="0" u="none" strike="noStrike" baseline="0" dirty="0">
                <a:latin typeface="Times New Roman" panose="02020603050405020304" pitchFamily="18" charset="0"/>
              </a:rPr>
              <a:t> For the LORD declares, "I have placed my chosen king on the throne in Jerusalem, my holy city.</a:t>
            </a:r>
            <a:r>
              <a:rPr lang="en-US" sz="2200" b="0" i="0" u="none" strike="noStrike" baseline="30000" dirty="0">
                <a:latin typeface="Times New Roman" panose="02020603050405020304" pitchFamily="18" charset="0"/>
              </a:rPr>
              <a:t>1 </a:t>
            </a:r>
            <a:r>
              <a:rPr lang="en-US" sz="2200" b="0" i="0" u="none" strike="noStrike" baseline="0" dirty="0">
                <a:latin typeface="Times New Roman" panose="02020603050405020304" pitchFamily="18" charset="0"/>
              </a:rPr>
              <a:t>" </a:t>
            </a:r>
            <a:r>
              <a:rPr lang="en-US" sz="2200" b="0" i="0" u="none" strike="noStrike" baseline="30000" dirty="0">
                <a:latin typeface="Times New Roman" panose="02020603050405020304" pitchFamily="18" charset="0"/>
              </a:rPr>
              <a:t>7</a:t>
            </a:r>
            <a:r>
              <a:rPr lang="en-US" sz="2200" b="0" i="0" u="none" strike="noStrike" baseline="0" dirty="0">
                <a:latin typeface="Times New Roman" panose="02020603050405020304" pitchFamily="18" charset="0"/>
              </a:rPr>
              <a:t> The king proclaims the LORD's decree: "The LORD said to me, 'You are my son.</a:t>
            </a:r>
            <a:r>
              <a:rPr lang="en-US" sz="2200" b="0" i="0" u="none" strike="noStrike" baseline="30000" dirty="0">
                <a:latin typeface="Times New Roman" panose="02020603050405020304" pitchFamily="18" charset="0"/>
              </a:rPr>
              <a:t>1 </a:t>
            </a:r>
            <a:r>
              <a:rPr lang="en-US" sz="2200" b="0" i="0" u="none" strike="noStrike" baseline="0" dirty="0">
                <a:latin typeface="Times New Roman" panose="02020603050405020304" pitchFamily="18" charset="0"/>
              </a:rPr>
              <a:t>Today I have become your Father.</a:t>
            </a:r>
            <a:r>
              <a:rPr lang="en-US" sz="2200" b="0" i="0" u="none" strike="noStrike" baseline="30000" dirty="0">
                <a:latin typeface="Times New Roman" panose="02020603050405020304" pitchFamily="18" charset="0"/>
              </a:rPr>
              <a:t>2 8</a:t>
            </a:r>
            <a:r>
              <a:rPr lang="en-US" sz="2200" b="0" i="0" u="none" strike="noStrike" baseline="0" dirty="0">
                <a:latin typeface="Times New Roman" panose="02020603050405020304" pitchFamily="18" charset="0"/>
              </a:rPr>
              <a:t> Only ask, and I will give you the nations as your inheritance, the ends of the earth as your possession. </a:t>
            </a:r>
            <a:r>
              <a:rPr lang="en-US" sz="2200" b="0" i="0" u="none" strike="noStrike" baseline="30000" dirty="0">
                <a:latin typeface="Times New Roman" panose="02020603050405020304" pitchFamily="18" charset="0"/>
              </a:rPr>
              <a:t>9</a:t>
            </a:r>
            <a:r>
              <a:rPr lang="en-US" sz="2200" b="0" i="0" u="none" strike="noStrike" baseline="0" dirty="0">
                <a:latin typeface="Times New Roman" panose="02020603050405020304" pitchFamily="18" charset="0"/>
              </a:rPr>
              <a:t> You will break them with an iron rod and smash them like clay pots.' " </a:t>
            </a:r>
            <a:r>
              <a:rPr lang="en-US" sz="2200" b="0" i="0" u="none" strike="noStrike" baseline="30000" dirty="0">
                <a:latin typeface="Times New Roman" panose="02020603050405020304" pitchFamily="18" charset="0"/>
              </a:rPr>
              <a:t>10</a:t>
            </a:r>
            <a:r>
              <a:rPr lang="en-US" sz="2200" b="0" i="0" u="none" strike="noStrike" baseline="0" dirty="0">
                <a:latin typeface="Times New Roman" panose="02020603050405020304" pitchFamily="18" charset="0"/>
              </a:rPr>
              <a:t> Now then, you kings, act wisely! Be warned, you rulers of the earth! </a:t>
            </a:r>
            <a:r>
              <a:rPr lang="en-US" sz="2200" b="0" i="0" u="none" strike="noStrike" baseline="30000" dirty="0">
                <a:latin typeface="Times New Roman" panose="02020603050405020304" pitchFamily="18" charset="0"/>
              </a:rPr>
              <a:t>11</a:t>
            </a:r>
            <a:r>
              <a:rPr lang="en-US" sz="2200" b="0" i="0" u="none" strike="noStrike" baseline="0" dirty="0">
                <a:latin typeface="Times New Roman" panose="02020603050405020304" pitchFamily="18" charset="0"/>
              </a:rPr>
              <a:t> Serve the LORD with reverent fear, and rejoice with trembling. </a:t>
            </a:r>
            <a:r>
              <a:rPr lang="en-US" sz="2200" b="0" i="0" u="none" strike="noStrike" baseline="30000" dirty="0">
                <a:latin typeface="Times New Roman" panose="02020603050405020304" pitchFamily="18" charset="0"/>
              </a:rPr>
              <a:t>12</a:t>
            </a:r>
            <a:r>
              <a:rPr lang="en-US" sz="2200" b="0" i="0" u="none" strike="noStrike" baseline="0" dirty="0">
                <a:latin typeface="Times New Roman" panose="02020603050405020304" pitchFamily="18" charset="0"/>
              </a:rPr>
              <a:t> Submit to God's royal son, or he will become angry, and you will be destroyed in the midst of your pursuits -- for his anger can flare up in an instant. But what joy for all who find protection in him!</a:t>
            </a:r>
          </a:p>
          <a:p>
            <a:endParaRPr lang="en-CA" dirty="0"/>
          </a:p>
        </p:txBody>
      </p:sp>
    </p:spTree>
    <p:extLst>
      <p:ext uri="{BB962C8B-B14F-4D97-AF65-F5344CB8AC3E}">
        <p14:creationId xmlns:p14="http://schemas.microsoft.com/office/powerpoint/2010/main" val="3496153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E861C-6763-ED07-CC90-FACC42DDF37A}"/>
              </a:ext>
            </a:extLst>
          </p:cNvPr>
          <p:cNvSpPr>
            <a:spLocks noGrp="1"/>
          </p:cNvSpPr>
          <p:nvPr>
            <p:ph type="title"/>
          </p:nvPr>
        </p:nvSpPr>
        <p:spPr/>
        <p:txBody>
          <a:bodyPr/>
          <a:lstStyle/>
          <a:p>
            <a:r>
              <a:rPr lang="en-CA" dirty="0"/>
              <a:t>The King is Coming!</a:t>
            </a:r>
          </a:p>
        </p:txBody>
      </p:sp>
      <p:sp>
        <p:nvSpPr>
          <p:cNvPr id="3" name="Content Placeholder 2">
            <a:extLst>
              <a:ext uri="{FF2B5EF4-FFF2-40B4-BE49-F238E27FC236}">
                <a16:creationId xmlns:a16="http://schemas.microsoft.com/office/drawing/2014/main" id="{35669A12-E096-4E7B-16A5-1517FC46BDF7}"/>
              </a:ext>
            </a:extLst>
          </p:cNvPr>
          <p:cNvSpPr>
            <a:spLocks noGrp="1"/>
          </p:cNvSpPr>
          <p:nvPr>
            <p:ph idx="1"/>
          </p:nvPr>
        </p:nvSpPr>
        <p:spPr>
          <a:xfrm>
            <a:off x="531845" y="1427584"/>
            <a:ext cx="11234057" cy="5065291"/>
          </a:xfrm>
        </p:spPr>
        <p:txBody>
          <a:bodyPr>
            <a:normAutofit fontScale="92500"/>
          </a:bodyPr>
          <a:lstStyle/>
          <a:p>
            <a:pPr algn="ctr">
              <a:lnSpc>
                <a:spcPct val="107000"/>
              </a:lnSpc>
              <a:spcAft>
                <a:spcPts val="800"/>
              </a:spcAft>
            </a:pPr>
            <a:r>
              <a:rPr lang="en-US" sz="2200" b="1" u="sng" kern="100" dirty="0">
                <a:effectLst/>
                <a:latin typeface="Calibri" panose="020F0502020204030204" pitchFamily="34" charset="0"/>
                <a:ea typeface="Calibri" panose="020F0502020204030204" pitchFamily="34" charset="0"/>
                <a:cs typeface="Times New Roman" panose="02020603050405020304" pitchFamily="18" charset="0"/>
              </a:rPr>
              <a:t>To the tribe of Judah</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Genesis 49:10</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The scepter (rod, staff, club, literally used by a shepherd, also a symbol of authority and ruling, with and instrument to defeat enemies) shall not depart from Judah, nor a lawgiver from between his feet, until Shiloh comes; </a:t>
            </a:r>
            <a:r>
              <a:rPr lang="en-US" sz="2200" b="1" u="sng" kern="100" dirty="0">
                <a:effectLst/>
                <a:latin typeface="Calibri" panose="020F0502020204030204" pitchFamily="34" charset="0"/>
                <a:ea typeface="Calibri" panose="020F0502020204030204" pitchFamily="34" charset="0"/>
                <a:cs typeface="Times New Roman" panose="02020603050405020304" pitchFamily="18" charset="0"/>
              </a:rPr>
              <a:t>And to Him </a:t>
            </a:r>
            <a:r>
              <a:rPr lang="en-US" sz="2200" b="1" i="1" u="sng" kern="100" dirty="0">
                <a:effectLst/>
                <a:latin typeface="Calibri" panose="020F0502020204030204" pitchFamily="34" charset="0"/>
                <a:ea typeface="Calibri" panose="020F0502020204030204" pitchFamily="34" charset="0"/>
                <a:cs typeface="Times New Roman" panose="02020603050405020304" pitchFamily="18" charset="0"/>
              </a:rPr>
              <a:t>shall be </a:t>
            </a:r>
            <a:r>
              <a:rPr lang="en-US" sz="2200" b="1" u="sng" kern="100" dirty="0">
                <a:effectLst/>
                <a:latin typeface="Calibri" panose="020F0502020204030204" pitchFamily="34" charset="0"/>
                <a:ea typeface="Calibri" panose="020F0502020204030204" pitchFamily="34" charset="0"/>
                <a:cs typeface="Times New Roman" panose="02020603050405020304" pitchFamily="18" charset="0"/>
              </a:rPr>
              <a:t>the obedience of the people</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n-CA"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2200" b="1" u="sng" kern="100" dirty="0">
                <a:effectLst/>
                <a:latin typeface="Calibri" panose="020F0502020204030204" pitchFamily="34" charset="0"/>
                <a:ea typeface="Calibri" panose="020F0502020204030204" pitchFamily="34" charset="0"/>
                <a:cs typeface="Times New Roman" panose="02020603050405020304" pitchFamily="18" charset="0"/>
              </a:rPr>
              <a:t>To King David</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2 Samuel 7:12-13</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 When your days are fulfilled and you rest with your fathers, I will set up your seed after you, who will come from your body, and I will establish his kingdom.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13</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"He shall build a house for My name, and I will establish the throne of his kingdom forever.</a:t>
            </a:r>
            <a:endParaRPr lang="en-CA"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2200" b="1" u="sng" kern="100" dirty="0">
                <a:effectLst/>
                <a:latin typeface="Calibri" panose="020F0502020204030204" pitchFamily="34" charset="0"/>
                <a:ea typeface="Calibri" panose="020F0502020204030204" pitchFamily="34" charset="0"/>
                <a:cs typeface="Times New Roman" panose="02020603050405020304" pitchFamily="18" charset="0"/>
              </a:rPr>
              <a:t>To His people</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Isaiah 9:6-7 </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For unto us a Child is born, unto us a Son is given; and the government (rule, dominion) will be upon His shoulder. And His name will be called Wonderful, Counselor, Mighty God, Everlasting Father, Prince of Peace.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7</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Of the increase of </a:t>
            </a:r>
            <a:r>
              <a:rPr lang="en-US" sz="2200" i="1" kern="100" dirty="0">
                <a:effectLst/>
                <a:latin typeface="Calibri" panose="020F0502020204030204" pitchFamily="34" charset="0"/>
                <a:ea typeface="Calibri" panose="020F0502020204030204" pitchFamily="34" charset="0"/>
                <a:cs typeface="Times New Roman" panose="02020603050405020304" pitchFamily="18" charset="0"/>
              </a:rPr>
              <a:t>His </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government and peace </a:t>
            </a:r>
            <a:r>
              <a:rPr lang="en-US" sz="2200" i="1" kern="100" dirty="0">
                <a:effectLst/>
                <a:latin typeface="Calibri" panose="020F0502020204030204" pitchFamily="34" charset="0"/>
                <a:ea typeface="Calibri" panose="020F0502020204030204" pitchFamily="34" charset="0"/>
                <a:cs typeface="Times New Roman" panose="02020603050405020304" pitchFamily="18" charset="0"/>
              </a:rPr>
              <a:t>There will be </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no end, Upon the throne of David and over His kingdom, to order it and establish it with judgment and justice from that time forward, even forever. The zeal of the LORD of hosts will perform this.</a:t>
            </a:r>
            <a:endParaRPr lang="en-CA" sz="2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1317025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1A25D-C3ED-64A2-B484-302DD9F1000A}"/>
              </a:ext>
            </a:extLst>
          </p:cNvPr>
          <p:cNvSpPr>
            <a:spLocks noGrp="1"/>
          </p:cNvSpPr>
          <p:nvPr>
            <p:ph type="title"/>
          </p:nvPr>
        </p:nvSpPr>
        <p:spPr/>
        <p:txBody>
          <a:bodyPr/>
          <a:lstStyle/>
          <a:p>
            <a:r>
              <a:rPr lang="en-CA" dirty="0"/>
              <a:t>The King is Coming!</a:t>
            </a:r>
          </a:p>
        </p:txBody>
      </p:sp>
      <p:sp>
        <p:nvSpPr>
          <p:cNvPr id="3" name="Content Placeholder 2">
            <a:extLst>
              <a:ext uri="{FF2B5EF4-FFF2-40B4-BE49-F238E27FC236}">
                <a16:creationId xmlns:a16="http://schemas.microsoft.com/office/drawing/2014/main" id="{4F85B347-695A-1817-023E-00AD5FC2D3A0}"/>
              </a:ext>
            </a:extLst>
          </p:cNvPr>
          <p:cNvSpPr>
            <a:spLocks noGrp="1"/>
          </p:cNvSpPr>
          <p:nvPr>
            <p:ph idx="1"/>
          </p:nvPr>
        </p:nvSpPr>
        <p:spPr>
          <a:xfrm>
            <a:off x="838200" y="1825625"/>
            <a:ext cx="10515600" cy="4808440"/>
          </a:xfrm>
        </p:spPr>
        <p:txBody>
          <a:bodyPr>
            <a:normAutofit fontScale="92500"/>
          </a:bodyPr>
          <a:lstStyle/>
          <a:p>
            <a:pPr>
              <a:lnSpc>
                <a:spcPct val="107000"/>
              </a:lnSpc>
              <a:spcAft>
                <a:spcPts val="800"/>
              </a:spcAft>
            </a:pPr>
            <a:r>
              <a:rPr lang="en-US" sz="2200" b="1" u="sng" kern="100" dirty="0">
                <a:effectLst/>
                <a:latin typeface="Calibri" panose="020F0502020204030204" pitchFamily="34" charset="0"/>
                <a:ea typeface="Calibri" panose="020F0502020204030204" pitchFamily="34" charset="0"/>
                <a:cs typeface="Times New Roman" panose="02020603050405020304" pitchFamily="18" charset="0"/>
              </a:rPr>
              <a:t>To a proud pagan king: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Daniel 2:34</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"You watched while a stone was cut out without hands, which struck the image on its feet of iron and clay and broke them in pieces.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35</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"Then the iron, the clay, the bronze, the silver, and the gold were crushed together, and became like chaff from the summer threshing floors; the wind carried them away so that no trace of them was found. And the stone that struck the image became a great mountain and filled the whole earth.</a:t>
            </a:r>
            <a:r>
              <a:rPr lang="en-US" sz="2200" kern="0"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Daniel 2:44</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"And in the days of these kings the God of heaven will set up a kingdom which shall never be destroyed; and the kingdom shall not be left to other people; it shall break in pieces and consume all these kingdoms, and it shall stand forever. </a:t>
            </a:r>
            <a:endParaRPr lang="en-CA"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200" b="1" u="sng" kern="100" dirty="0">
                <a:effectLst/>
                <a:latin typeface="Calibri" panose="020F0502020204030204" pitchFamily="34" charset="0"/>
                <a:ea typeface="Calibri" panose="020F0502020204030204" pitchFamily="34" charset="0"/>
                <a:cs typeface="Times New Roman" panose="02020603050405020304" pitchFamily="18" charset="0"/>
              </a:rPr>
              <a:t>To remnant Zion:</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Micah 5:2</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 But you, Bethlehem Ephrathah, </a:t>
            </a:r>
            <a:r>
              <a:rPr lang="en-US" sz="2200" i="1" kern="100" dirty="0">
                <a:effectLst/>
                <a:latin typeface="Calibri" panose="020F0502020204030204" pitchFamily="34" charset="0"/>
                <a:ea typeface="Calibri" panose="020F0502020204030204" pitchFamily="34" charset="0"/>
                <a:cs typeface="Times New Roman" panose="02020603050405020304" pitchFamily="18" charset="0"/>
              </a:rPr>
              <a:t>Though </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you are little among the thousands of Judah, </a:t>
            </a:r>
            <a:r>
              <a:rPr lang="en-US" sz="2200" i="1" kern="100" dirty="0">
                <a:effectLst/>
                <a:latin typeface="Calibri" panose="020F0502020204030204" pitchFamily="34" charset="0"/>
                <a:ea typeface="Calibri" panose="020F0502020204030204" pitchFamily="34" charset="0"/>
                <a:cs typeface="Times New Roman" panose="02020603050405020304" pitchFamily="18" charset="0"/>
              </a:rPr>
              <a:t>Yet </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out of you shall come forth to Me The One to be Ruler in Israel, Whose goings forth </a:t>
            </a:r>
            <a:r>
              <a:rPr lang="en-US" sz="2200" i="1" kern="100" dirty="0">
                <a:effectLst/>
                <a:latin typeface="Calibri" panose="020F0502020204030204" pitchFamily="34" charset="0"/>
                <a:ea typeface="Calibri" panose="020F0502020204030204" pitchFamily="34" charset="0"/>
                <a:cs typeface="Times New Roman" panose="02020603050405020304" pitchFamily="18" charset="0"/>
              </a:rPr>
              <a:t>are </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from of old, From everlasting."</a:t>
            </a:r>
            <a:r>
              <a:rPr lang="en-US" sz="2200" kern="0"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Micah 5:4</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And He shall stand and feed </a:t>
            </a:r>
            <a:r>
              <a:rPr lang="en-US" sz="2200" i="1" kern="100" dirty="0">
                <a:effectLst/>
                <a:latin typeface="Calibri" panose="020F0502020204030204" pitchFamily="34" charset="0"/>
                <a:ea typeface="Calibri" panose="020F0502020204030204" pitchFamily="34" charset="0"/>
                <a:cs typeface="Times New Roman" panose="02020603050405020304" pitchFamily="18" charset="0"/>
              </a:rPr>
              <a:t>His flock </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in the strength of the LORD, in the majesty of the name of the LORD His God; And they shall abide, for now He shall be great to the ends of the earth;</a:t>
            </a:r>
            <a:endParaRPr lang="en-CA" sz="2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2773236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4B269-7D76-0EF3-AA80-A04153820D27}"/>
              </a:ext>
            </a:extLst>
          </p:cNvPr>
          <p:cNvSpPr>
            <a:spLocks noGrp="1"/>
          </p:cNvSpPr>
          <p:nvPr>
            <p:ph type="title"/>
          </p:nvPr>
        </p:nvSpPr>
        <p:spPr/>
        <p:txBody>
          <a:bodyPr>
            <a:normAutofit fontScale="90000"/>
          </a:bodyPr>
          <a:lstStyle/>
          <a:p>
            <a:br>
              <a:rPr lang="en-US" kern="100" dirty="0">
                <a:latin typeface="Calibri" panose="020F0502020204030204" pitchFamily="34" charset="0"/>
                <a:ea typeface="Calibri" panose="020F0502020204030204" pitchFamily="34" charset="0"/>
                <a:cs typeface="Times New Roman" panose="02020603050405020304" pitchFamily="18" charset="0"/>
              </a:rPr>
            </a:br>
            <a:r>
              <a:rPr lang="en-US" kern="100" dirty="0">
                <a:latin typeface="Calibri" panose="020F0502020204030204" pitchFamily="34" charset="0"/>
                <a:ea typeface="Calibri" panose="020F0502020204030204" pitchFamily="34" charset="0"/>
                <a:cs typeface="Times New Roman" panose="02020603050405020304" pitchFamily="18" charset="0"/>
              </a:rPr>
              <a:t>The King is Here and so is His kingdom:</a:t>
            </a:r>
            <a:br>
              <a:rPr lang="en-CA" kern="100" dirty="0">
                <a:latin typeface="Calibri" panose="020F0502020204030204" pitchFamily="34" charset="0"/>
                <a:ea typeface="Calibri" panose="020F0502020204030204" pitchFamily="34" charset="0"/>
                <a:cs typeface="Times New Roman" panose="02020603050405020304" pitchFamily="18" charset="0"/>
              </a:rPr>
            </a:br>
            <a:endParaRPr lang="en-CA" dirty="0"/>
          </a:p>
        </p:txBody>
      </p:sp>
      <p:sp>
        <p:nvSpPr>
          <p:cNvPr id="3" name="Content Placeholder 2">
            <a:extLst>
              <a:ext uri="{FF2B5EF4-FFF2-40B4-BE49-F238E27FC236}">
                <a16:creationId xmlns:a16="http://schemas.microsoft.com/office/drawing/2014/main" id="{0CB23555-40EF-6C8C-E73D-518F6FD8216C}"/>
              </a:ext>
            </a:extLst>
          </p:cNvPr>
          <p:cNvSpPr>
            <a:spLocks noGrp="1"/>
          </p:cNvSpPr>
          <p:nvPr>
            <p:ph idx="1"/>
          </p:nvPr>
        </p:nvSpPr>
        <p:spPr/>
        <p:txBody>
          <a:bodyPr>
            <a:normAutofit lnSpcReduction="10000"/>
          </a:bodyPr>
          <a:lstStyle/>
          <a:p>
            <a:pPr>
              <a:lnSpc>
                <a:spcPct val="107000"/>
              </a:lnSpc>
              <a:spcAft>
                <a:spcPts val="800"/>
              </a:spcAft>
            </a:pPr>
            <a:r>
              <a:rPr lang="en-US" sz="2200" u="sng" kern="100" dirty="0">
                <a:effectLst/>
                <a:latin typeface="Calibri" panose="020F0502020204030204" pitchFamily="34" charset="0"/>
                <a:ea typeface="Calibri" panose="020F0502020204030204" pitchFamily="34" charset="0"/>
                <a:cs typeface="Times New Roman" panose="02020603050405020304" pitchFamily="18" charset="0"/>
              </a:rPr>
              <a:t>Angel to Mary</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Luke 1:31</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"And behold, you will conceive in your womb and bring forth a Son and shall call His name JESUS.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32</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"He will be great and will be called the Son of the Highest; and the Lord God will give Him the throne of His father David.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33</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"And He will reign over the house of Jacob forever, and of His kingdom there will be no end."</a:t>
            </a:r>
            <a:r>
              <a:rPr lang="en-US" sz="22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"He will be great and will be called the Son of the Highest; and the Lord God will give Him the throne of His father David.</a:t>
            </a:r>
            <a:endParaRPr lang="en-CA"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200" u="sng" kern="100" dirty="0">
                <a:effectLst/>
                <a:latin typeface="Calibri" panose="020F0502020204030204" pitchFamily="34" charset="0"/>
                <a:ea typeface="Calibri" panose="020F0502020204030204" pitchFamily="34" charset="0"/>
                <a:cs typeface="Times New Roman" panose="02020603050405020304" pitchFamily="18" charset="0"/>
              </a:rPr>
              <a:t>Zechariah’s prophecy</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Luke 1:71</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That we should be saved from our enemies And from the hand of all who hate us,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72</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To perform the mercy </a:t>
            </a:r>
            <a:r>
              <a:rPr lang="en-US" sz="2200" i="1" kern="100" dirty="0">
                <a:effectLst/>
                <a:latin typeface="Calibri" panose="020F0502020204030204" pitchFamily="34" charset="0"/>
                <a:ea typeface="Calibri" panose="020F0502020204030204" pitchFamily="34" charset="0"/>
                <a:cs typeface="Times New Roman" panose="02020603050405020304" pitchFamily="18" charset="0"/>
              </a:rPr>
              <a:t>promised </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to our fathers And to remember His holy covenant,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73</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The oath which He swore to our father Abraham: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74</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To grant us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that we, being delivered from the hand of our enemies, might serve Him without fear, </a:t>
            </a:r>
            <a:r>
              <a:rPr lang="en-US" sz="2200" b="1" kern="100" baseline="30000" dirty="0">
                <a:effectLst/>
                <a:latin typeface="Calibri" panose="020F0502020204030204" pitchFamily="34" charset="0"/>
                <a:ea typeface="Calibri" panose="020F0502020204030204" pitchFamily="34" charset="0"/>
                <a:cs typeface="Times New Roman" panose="02020603050405020304" pitchFamily="18" charset="0"/>
              </a:rPr>
              <a:t>75</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 in holiness and righteousness before Him all the days of our life.</a:t>
            </a:r>
            <a:endParaRPr lang="en-CA" sz="2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575362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0667F-023E-A65B-8822-FCB92C799B70}"/>
              </a:ext>
            </a:extLst>
          </p:cNvPr>
          <p:cNvSpPr>
            <a:spLocks noGrp="1"/>
          </p:cNvSpPr>
          <p:nvPr>
            <p:ph type="title"/>
          </p:nvPr>
        </p:nvSpPr>
        <p:spPr/>
        <p:txBody>
          <a:bodyPr/>
          <a:lstStyle/>
          <a:p>
            <a:r>
              <a:rPr kumimoji="0" lang="en-US" sz="40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King is Here and so is His kingdom:</a:t>
            </a:r>
            <a:endParaRPr lang="en-CA" dirty="0"/>
          </a:p>
        </p:txBody>
      </p:sp>
      <p:sp>
        <p:nvSpPr>
          <p:cNvPr id="3" name="Content Placeholder 2">
            <a:extLst>
              <a:ext uri="{FF2B5EF4-FFF2-40B4-BE49-F238E27FC236}">
                <a16:creationId xmlns:a16="http://schemas.microsoft.com/office/drawing/2014/main" id="{6882FD72-9FAF-BF98-E99D-1A0F8AC8059C}"/>
              </a:ext>
            </a:extLst>
          </p:cNvPr>
          <p:cNvSpPr>
            <a:spLocks noGrp="1"/>
          </p:cNvSpPr>
          <p:nvPr>
            <p:ph idx="1"/>
          </p:nvPr>
        </p:nvSpPr>
        <p:spPr/>
        <p:txBody>
          <a:bodyPr>
            <a:normAutofit lnSpcReduction="10000"/>
          </a:bodyPr>
          <a:lstStyle/>
          <a:p>
            <a:pPr>
              <a:lnSpc>
                <a:spcPct val="107000"/>
              </a:lnSpc>
              <a:spcAft>
                <a:spcPts val="800"/>
              </a:spcAft>
            </a:pP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Luke 2:10</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Then the angel said to them( the shepherds), "Do not be afraid, for behold, I bring you good tidings of great joy which will be to all people.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11</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"For there is born to you this day in the city of David a Savior, who is </a:t>
            </a:r>
            <a:r>
              <a:rPr lang="en-US" sz="2200" u="sng" kern="100" dirty="0">
                <a:effectLst/>
                <a:latin typeface="Calibri" panose="020F0502020204030204" pitchFamily="34" charset="0"/>
                <a:ea typeface="Calibri" panose="020F0502020204030204" pitchFamily="34" charset="0"/>
                <a:cs typeface="Times New Roman" panose="02020603050405020304" pitchFamily="18" charset="0"/>
              </a:rPr>
              <a:t>Christ the Lord</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CA"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200" u="sng" kern="100" dirty="0">
                <a:effectLst/>
                <a:latin typeface="Calibri" panose="020F0502020204030204" pitchFamily="34" charset="0"/>
                <a:ea typeface="Calibri" panose="020F0502020204030204" pitchFamily="34" charset="0"/>
                <a:cs typeface="Times New Roman" panose="02020603050405020304" pitchFamily="18" charset="0"/>
              </a:rPr>
              <a:t>Wise Men</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Matthew 2:2</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saying, "Where is He who has been born </a:t>
            </a:r>
            <a:r>
              <a:rPr lang="en-US" sz="2200" u="sng" kern="100" dirty="0">
                <a:effectLst/>
                <a:latin typeface="Calibri" panose="020F0502020204030204" pitchFamily="34" charset="0"/>
                <a:ea typeface="Calibri" panose="020F0502020204030204" pitchFamily="34" charset="0"/>
                <a:cs typeface="Times New Roman" panose="02020603050405020304" pitchFamily="18" charset="0"/>
              </a:rPr>
              <a:t>King</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of the Jews? For we have seen His star in the East and have come to </a:t>
            </a:r>
            <a:r>
              <a:rPr lang="en-US" sz="2200" u="sng" kern="100" dirty="0">
                <a:effectLst/>
                <a:latin typeface="Calibri" panose="020F0502020204030204" pitchFamily="34" charset="0"/>
                <a:ea typeface="Calibri" panose="020F0502020204030204" pitchFamily="34" charset="0"/>
                <a:cs typeface="Times New Roman" panose="02020603050405020304" pitchFamily="18" charset="0"/>
              </a:rPr>
              <a:t>worship</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Him.” (A Picture of Phil. 2:10-11; Isa. 45:23)</a:t>
            </a:r>
            <a:endParaRPr lang="en-CA" sz="22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200" b="1" u="sng" kern="100" dirty="0">
                <a:effectLst/>
                <a:latin typeface="Calibri" panose="020F0502020204030204" pitchFamily="34" charset="0"/>
                <a:ea typeface="Calibri" panose="020F0502020204030204" pitchFamily="34" charset="0"/>
                <a:cs typeface="Times New Roman" panose="02020603050405020304" pitchFamily="18" charset="0"/>
              </a:rPr>
              <a:t>JTB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Matthew 3:2</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and saying, "Repent, for the kingdom of heaven is at hand!"</a:t>
            </a:r>
            <a:endParaRPr lang="en-CA"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200" b="1" u="sng" kern="100" dirty="0">
                <a:effectLst/>
                <a:latin typeface="Calibri" panose="020F0502020204030204" pitchFamily="34" charset="0"/>
                <a:ea typeface="Calibri" panose="020F0502020204030204" pitchFamily="34" charset="0"/>
                <a:cs typeface="Times New Roman" panose="02020603050405020304" pitchFamily="18" charset="0"/>
              </a:rPr>
              <a:t>JESUS </a:t>
            </a:r>
            <a:r>
              <a:rPr lang="en-US" sz="2200" b="1"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Matthew 4:17</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From that time Jesus began to preach and to say, "Repent, for the kingdom of heaven is at hand." (Right after quoting Isaiah 9 – light had come into </a:t>
            </a:r>
            <a:r>
              <a:rPr lang="en-US" sz="2200" kern="100" dirty="0" err="1">
                <a:effectLst/>
                <a:latin typeface="Calibri" panose="020F0502020204030204" pitchFamily="34" charset="0"/>
                <a:ea typeface="Calibri" panose="020F0502020204030204" pitchFamily="34" charset="0"/>
                <a:cs typeface="Times New Roman" panose="02020603050405020304" pitchFamily="18" charset="0"/>
              </a:rPr>
              <a:t>darknesss</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n-CA" sz="2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382477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19E0C-2932-F972-BEAB-0D80F63757F1}"/>
              </a:ext>
            </a:extLst>
          </p:cNvPr>
          <p:cNvSpPr>
            <a:spLocks noGrp="1"/>
          </p:cNvSpPr>
          <p:nvPr>
            <p:ph type="title"/>
          </p:nvPr>
        </p:nvSpPr>
        <p:spPr/>
        <p:txBody>
          <a:bodyPr/>
          <a:lstStyle/>
          <a:p>
            <a:r>
              <a:rPr kumimoji="0" lang="en-US" sz="4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King is Here and so is His kingdom:</a:t>
            </a:r>
            <a:endParaRPr lang="en-CA" dirty="0"/>
          </a:p>
        </p:txBody>
      </p:sp>
      <p:sp>
        <p:nvSpPr>
          <p:cNvPr id="3" name="Content Placeholder 2">
            <a:extLst>
              <a:ext uri="{FF2B5EF4-FFF2-40B4-BE49-F238E27FC236}">
                <a16:creationId xmlns:a16="http://schemas.microsoft.com/office/drawing/2014/main" id="{6DAAEE72-48D9-2181-78FF-E5E6A094CB6F}"/>
              </a:ext>
            </a:extLst>
          </p:cNvPr>
          <p:cNvSpPr>
            <a:spLocks noGrp="1"/>
          </p:cNvSpPr>
          <p:nvPr>
            <p:ph idx="1"/>
          </p:nvPr>
        </p:nvSpPr>
        <p:spPr>
          <a:xfrm>
            <a:off x="838200" y="1380931"/>
            <a:ext cx="10515600" cy="5111944"/>
          </a:xfrm>
        </p:spPr>
        <p:txBody>
          <a:bodyPr>
            <a:normAutofit fontScale="92500" lnSpcReduction="10000"/>
          </a:bodyPr>
          <a:lstStyle/>
          <a:p>
            <a:pPr>
              <a:lnSpc>
                <a:spcPct val="107000"/>
              </a:lnSpc>
              <a:spcAft>
                <a:spcPts val="800"/>
              </a:spcAft>
            </a:pP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Matthew 12:28</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"But if I cast out demons by the Spirit of God, surely the kingdom of God has come upon you. (Kingdom of Christ drives back the kingdom of darkness)</a:t>
            </a:r>
            <a:endParaRPr lang="en-CA"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Matthew 8:16</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When evening had come, they brought to Him many who were demon-possessed. And He cast out the spirits with a word, and healed all who were sick,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17</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that it might be fulfilled which was spoken by Isaiah the prophet, saying: "He Himself took our infirmities And bore </a:t>
            </a:r>
            <a:r>
              <a:rPr lang="en-US" sz="2200" i="1" kern="100" dirty="0">
                <a:effectLst/>
                <a:latin typeface="Calibri" panose="020F0502020204030204" pitchFamily="34" charset="0"/>
                <a:ea typeface="Calibri" panose="020F0502020204030204" pitchFamily="34" charset="0"/>
                <a:cs typeface="Times New Roman" panose="02020603050405020304" pitchFamily="18" charset="0"/>
              </a:rPr>
              <a:t>our </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sicknesses." (A different kind of King who would take the people’s place and suffer on their behalf, the wages of sin and death</a:t>
            </a:r>
            <a:endParaRPr lang="en-CA"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John 18:33</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Then Pilate entered the Praetorium again, called Jesus, and said to Him, "Are You the King of the Jews?"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John 18:36</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Jesus answered, "My kingdom is not of this world. If My kingdom were of this world, My servants would fight, so that I should not be delivered to the Jews; but now My kingdom is not from here." </a:t>
            </a:r>
            <a:r>
              <a:rPr lang="en-US" sz="22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John 18:37</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Pilate therefore said to Him, "Are You a king then?" Jesus answered, "You say </a:t>
            </a:r>
            <a:r>
              <a:rPr lang="en-US" sz="2200" i="1" kern="100" dirty="0">
                <a:effectLst/>
                <a:latin typeface="Calibri" panose="020F0502020204030204" pitchFamily="34" charset="0"/>
                <a:ea typeface="Calibri" panose="020F0502020204030204" pitchFamily="34" charset="0"/>
                <a:cs typeface="Times New Roman" panose="02020603050405020304" pitchFamily="18" charset="0"/>
              </a:rPr>
              <a:t>rightly </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that I am a king.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For this cause I was born</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and for this cause I have come into the world, that I should bear witness to the truth. Everyone who is of the truth hears My voice.</a:t>
            </a:r>
            <a:r>
              <a:rPr lang="en-US" sz="22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n-CA" sz="2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3648118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79E6F-74C3-96F0-3E0D-7307913363EE}"/>
              </a:ext>
            </a:extLst>
          </p:cNvPr>
          <p:cNvSpPr>
            <a:spLocks noGrp="1"/>
          </p:cNvSpPr>
          <p:nvPr>
            <p:ph type="title"/>
          </p:nvPr>
        </p:nvSpPr>
        <p:spPr/>
        <p:txBody>
          <a:bodyPr>
            <a:normAutofit fontScale="90000"/>
          </a:bodyPr>
          <a:lstStyle/>
          <a:p>
            <a:br>
              <a:rPr lang="en-US" kern="100" dirty="0">
                <a:latin typeface="Calibri" panose="020F0502020204030204" pitchFamily="34" charset="0"/>
                <a:ea typeface="Calibri" panose="020F0502020204030204" pitchFamily="34" charset="0"/>
                <a:cs typeface="Times New Roman" panose="02020603050405020304" pitchFamily="18" charset="0"/>
              </a:rPr>
            </a:br>
            <a:r>
              <a:rPr lang="en-US" kern="100" dirty="0">
                <a:latin typeface="Calibri" panose="020F0502020204030204" pitchFamily="34" charset="0"/>
                <a:ea typeface="Calibri" panose="020F0502020204030204" pitchFamily="34" charset="0"/>
                <a:cs typeface="Times New Roman" panose="02020603050405020304" pitchFamily="18" charset="0"/>
              </a:rPr>
              <a:t>Remember the prophecy</a:t>
            </a:r>
            <a:br>
              <a:rPr lang="en-CA" kern="100" dirty="0">
                <a:latin typeface="Calibri" panose="020F0502020204030204" pitchFamily="34" charset="0"/>
                <a:ea typeface="Calibri" panose="020F0502020204030204" pitchFamily="34" charset="0"/>
                <a:cs typeface="Times New Roman" panose="02020603050405020304" pitchFamily="18" charset="0"/>
              </a:rPr>
            </a:br>
            <a:endParaRPr lang="en-CA" dirty="0"/>
          </a:p>
        </p:txBody>
      </p:sp>
      <p:sp>
        <p:nvSpPr>
          <p:cNvPr id="3" name="Content Placeholder 2">
            <a:extLst>
              <a:ext uri="{FF2B5EF4-FFF2-40B4-BE49-F238E27FC236}">
                <a16:creationId xmlns:a16="http://schemas.microsoft.com/office/drawing/2014/main" id="{FBED986A-F5BC-A19F-0BE0-188E9BC8F975}"/>
              </a:ext>
            </a:extLst>
          </p:cNvPr>
          <p:cNvSpPr>
            <a:spLocks noGrp="1"/>
          </p:cNvSpPr>
          <p:nvPr>
            <p:ph idx="1"/>
          </p:nvPr>
        </p:nvSpPr>
        <p:spPr/>
        <p:txBody>
          <a:bodyPr>
            <a:normAutofit/>
          </a:bodyPr>
          <a:lstStyle/>
          <a:p>
            <a:pPr>
              <a:lnSpc>
                <a:spcPct val="107000"/>
              </a:lnSpc>
              <a:spcAft>
                <a:spcPts val="800"/>
              </a:spcAft>
            </a:pP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Isaiah 9:6</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For unto us a Child is born, Unto us a Son is given; And </a:t>
            </a:r>
            <a:r>
              <a:rPr lang="en-US" sz="2800" b="1" u="sng" kern="100" dirty="0">
                <a:effectLst/>
                <a:latin typeface="Calibri" panose="020F0502020204030204" pitchFamily="34" charset="0"/>
                <a:ea typeface="Calibri" panose="020F0502020204030204" pitchFamily="34" charset="0"/>
                <a:cs typeface="Times New Roman" panose="02020603050405020304" pitchFamily="18" charset="0"/>
              </a:rPr>
              <a:t>the government</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(rule and dominion)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will be upon His shoulder</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And His name will be called Wonderful, Counselor, Mighty God, Everlasting Father, Prince of Peace. </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7</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Of the increase of </a:t>
            </a:r>
            <a:r>
              <a:rPr lang="en-US" sz="2800" b="1" i="1" u="sng" kern="100" dirty="0">
                <a:effectLst/>
                <a:latin typeface="Calibri" panose="020F0502020204030204" pitchFamily="34" charset="0"/>
                <a:ea typeface="Calibri" panose="020F0502020204030204" pitchFamily="34" charset="0"/>
                <a:cs typeface="Times New Roman" panose="02020603050405020304" pitchFamily="18" charset="0"/>
              </a:rPr>
              <a:t>His </a:t>
            </a:r>
            <a:r>
              <a:rPr lang="en-US" sz="2800" b="1" u="sng" kern="100" dirty="0">
                <a:effectLst/>
                <a:latin typeface="Calibri" panose="020F0502020204030204" pitchFamily="34" charset="0"/>
                <a:ea typeface="Calibri" panose="020F0502020204030204" pitchFamily="34" charset="0"/>
                <a:cs typeface="Times New Roman" panose="02020603050405020304" pitchFamily="18" charset="0"/>
              </a:rPr>
              <a:t>government</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 and peace </a:t>
            </a:r>
            <a:r>
              <a:rPr lang="en-US" sz="2800" b="1" i="1" kern="100" dirty="0">
                <a:effectLst/>
                <a:latin typeface="Calibri" panose="020F0502020204030204" pitchFamily="34" charset="0"/>
                <a:ea typeface="Calibri" panose="020F0502020204030204" pitchFamily="34" charset="0"/>
                <a:cs typeface="Times New Roman" panose="02020603050405020304" pitchFamily="18" charset="0"/>
              </a:rPr>
              <a:t>There will be </a:t>
            </a:r>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no end</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upon the throne of David and over His kingdom, to order it and establish it with judgment and justice from that time forward, even forever. The zeal of the LORD of hosts will perform this.</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2819658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36B43-3323-2F29-87C7-04E949FF9559}"/>
              </a:ext>
            </a:extLst>
          </p:cNvPr>
          <p:cNvSpPr>
            <a:spLocks noGrp="1"/>
          </p:cNvSpPr>
          <p:nvPr>
            <p:ph type="title"/>
          </p:nvPr>
        </p:nvSpPr>
        <p:spPr/>
        <p:txBody>
          <a:bodyPr/>
          <a:lstStyle/>
          <a:p>
            <a:r>
              <a:rPr lang="en-CA" b="1" dirty="0"/>
              <a:t>The Cross and Resurrection changes everything!</a:t>
            </a:r>
          </a:p>
        </p:txBody>
      </p:sp>
      <p:sp>
        <p:nvSpPr>
          <p:cNvPr id="3" name="Content Placeholder 2">
            <a:extLst>
              <a:ext uri="{FF2B5EF4-FFF2-40B4-BE49-F238E27FC236}">
                <a16:creationId xmlns:a16="http://schemas.microsoft.com/office/drawing/2014/main" id="{503C3C2E-6787-D312-F3BE-520DCE976DDE}"/>
              </a:ext>
            </a:extLst>
          </p:cNvPr>
          <p:cNvSpPr>
            <a:spLocks noGrp="1"/>
          </p:cNvSpPr>
          <p:nvPr>
            <p:ph idx="1"/>
          </p:nvPr>
        </p:nvSpPr>
        <p:spPr>
          <a:xfrm>
            <a:off x="838200" y="2181225"/>
            <a:ext cx="10515600" cy="3995738"/>
          </a:xfrm>
        </p:spPr>
        <p:txBody>
          <a:bodyPr/>
          <a:lstStyle/>
          <a:p>
            <a:r>
              <a:rPr lang="en-US" sz="3600" b="1" kern="100" dirty="0">
                <a:effectLst/>
                <a:latin typeface="Calibri" panose="020F0502020204030204" pitchFamily="34" charset="0"/>
                <a:ea typeface="Calibri" panose="020F0502020204030204" pitchFamily="34" charset="0"/>
                <a:cs typeface="Times New Roman" panose="02020603050405020304" pitchFamily="18" charset="0"/>
              </a:rPr>
              <a:t>The rule and dominion was not really conferred to King Jesus until He defeated the enemies of sin and death through His atoning sacrificial death and subsequent resurrection!</a:t>
            </a:r>
            <a:endParaRPr lang="en-CA" sz="3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169603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84C0A-FB5C-B566-76FA-86357B08E4DA}"/>
              </a:ext>
            </a:extLst>
          </p:cNvPr>
          <p:cNvSpPr>
            <a:spLocks noGrp="1"/>
          </p:cNvSpPr>
          <p:nvPr>
            <p:ph type="title"/>
          </p:nvPr>
        </p:nvSpPr>
        <p:spPr/>
        <p:txBody>
          <a:bodyPr>
            <a:normAutofit fontScale="90000"/>
          </a:bodyPr>
          <a:lstStyle/>
          <a:p>
            <a:br>
              <a:rPr lang="en-US" kern="100" dirty="0">
                <a:latin typeface="Calibri" panose="020F0502020204030204" pitchFamily="34" charset="0"/>
                <a:ea typeface="Calibri" panose="020F0502020204030204" pitchFamily="34" charset="0"/>
                <a:cs typeface="Times New Roman" panose="02020603050405020304" pitchFamily="18" charset="0"/>
              </a:rPr>
            </a:br>
            <a:r>
              <a:rPr lang="en-US" kern="100" dirty="0">
                <a:latin typeface="Calibri" panose="020F0502020204030204" pitchFamily="34" charset="0"/>
                <a:ea typeface="Calibri" panose="020F0502020204030204" pitchFamily="34" charset="0"/>
                <a:cs typeface="Times New Roman" panose="02020603050405020304" pitchFamily="18" charset="0"/>
              </a:rPr>
              <a:t>Jesus is now ruling in victory as King</a:t>
            </a:r>
            <a:br>
              <a:rPr lang="en-CA" kern="100" dirty="0">
                <a:latin typeface="Calibri" panose="020F0502020204030204" pitchFamily="34" charset="0"/>
                <a:ea typeface="Calibri" panose="020F0502020204030204" pitchFamily="34" charset="0"/>
                <a:cs typeface="Times New Roman" panose="02020603050405020304" pitchFamily="18" charset="0"/>
              </a:rPr>
            </a:br>
            <a:endParaRPr lang="en-CA" dirty="0"/>
          </a:p>
        </p:txBody>
      </p:sp>
      <p:sp>
        <p:nvSpPr>
          <p:cNvPr id="3" name="Content Placeholder 2">
            <a:extLst>
              <a:ext uri="{FF2B5EF4-FFF2-40B4-BE49-F238E27FC236}">
                <a16:creationId xmlns:a16="http://schemas.microsoft.com/office/drawing/2014/main" id="{F3EBBF90-9CAD-DFC6-DEE7-0ED9AB4997FA}"/>
              </a:ext>
            </a:extLst>
          </p:cNvPr>
          <p:cNvSpPr>
            <a:spLocks noGrp="1"/>
          </p:cNvSpPr>
          <p:nvPr>
            <p:ph idx="1"/>
          </p:nvPr>
        </p:nvSpPr>
        <p:spPr/>
        <p:txBody>
          <a:bodyPr/>
          <a:lstStyle/>
          <a:p>
            <a:pPr>
              <a:lnSpc>
                <a:spcPct val="107000"/>
              </a:lnSpc>
              <a:spcAft>
                <a:spcPts val="800"/>
              </a:spcAft>
              <a:tabLst>
                <a:tab pos="5278755" algn="l"/>
              </a:tabLst>
            </a:pP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NKJ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1 Corinthians 15:21</a:t>
            </a:r>
            <a:r>
              <a:rPr lang="en-US" kern="100" dirty="0">
                <a:effectLst/>
                <a:latin typeface="Calibri" panose="020F0502020204030204" pitchFamily="34" charset="0"/>
                <a:ea typeface="Calibri" panose="020F0502020204030204" pitchFamily="34" charset="0"/>
                <a:cs typeface="Times New Roman" panose="02020603050405020304" pitchFamily="18" charset="0"/>
              </a:rPr>
              <a:t> For since by man </a:t>
            </a:r>
            <a:r>
              <a:rPr lang="en-US" i="1" kern="100" dirty="0">
                <a:effectLst/>
                <a:latin typeface="Calibri" panose="020F0502020204030204" pitchFamily="34" charset="0"/>
                <a:ea typeface="Calibri" panose="020F0502020204030204" pitchFamily="34" charset="0"/>
                <a:cs typeface="Times New Roman" panose="02020603050405020304" pitchFamily="18" charset="0"/>
              </a:rPr>
              <a:t>came </a:t>
            </a:r>
            <a:r>
              <a:rPr lang="en-US" kern="100" dirty="0">
                <a:effectLst/>
                <a:latin typeface="Calibri" panose="020F0502020204030204" pitchFamily="34" charset="0"/>
                <a:ea typeface="Calibri" panose="020F0502020204030204" pitchFamily="34" charset="0"/>
                <a:cs typeface="Times New Roman" panose="02020603050405020304" pitchFamily="18" charset="0"/>
              </a:rPr>
              <a:t>death, by Man also </a:t>
            </a:r>
            <a:r>
              <a:rPr lang="en-US" i="1" kern="100" dirty="0">
                <a:effectLst/>
                <a:latin typeface="Calibri" panose="020F0502020204030204" pitchFamily="34" charset="0"/>
                <a:ea typeface="Calibri" panose="020F0502020204030204" pitchFamily="34" charset="0"/>
                <a:cs typeface="Times New Roman" panose="02020603050405020304" pitchFamily="18" charset="0"/>
              </a:rPr>
              <a:t>came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 resurrection of the dead.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22</a:t>
            </a:r>
            <a:r>
              <a:rPr lang="en-US" kern="100" dirty="0">
                <a:effectLst/>
                <a:latin typeface="Calibri" panose="020F0502020204030204" pitchFamily="34" charset="0"/>
                <a:ea typeface="Calibri" panose="020F0502020204030204" pitchFamily="34" charset="0"/>
                <a:cs typeface="Times New Roman" panose="02020603050405020304" pitchFamily="18" charset="0"/>
              </a:rPr>
              <a:t> For as in Adam all die, even so in Christ all shall be made alive.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23</a:t>
            </a:r>
            <a:r>
              <a:rPr lang="en-US" kern="100" dirty="0">
                <a:effectLst/>
                <a:latin typeface="Calibri" panose="020F0502020204030204" pitchFamily="34" charset="0"/>
                <a:ea typeface="Calibri" panose="020F0502020204030204" pitchFamily="34" charset="0"/>
                <a:cs typeface="Times New Roman" panose="02020603050405020304" pitchFamily="18" charset="0"/>
              </a:rPr>
              <a:t> But each one in his own order: Christ the </a:t>
            </a:r>
            <a:r>
              <a:rPr lang="en-US" kern="100" dirty="0" err="1">
                <a:effectLst/>
                <a:latin typeface="Calibri" panose="020F0502020204030204" pitchFamily="34" charset="0"/>
                <a:ea typeface="Calibri" panose="020F0502020204030204" pitchFamily="34" charset="0"/>
                <a:cs typeface="Times New Roman" panose="02020603050405020304" pitchFamily="18" charset="0"/>
              </a:rPr>
              <a:t>firstfruits</a:t>
            </a:r>
            <a:r>
              <a:rPr lang="en-US" kern="100" dirty="0">
                <a:effectLst/>
                <a:latin typeface="Calibri" panose="020F0502020204030204" pitchFamily="34" charset="0"/>
                <a:ea typeface="Calibri" panose="020F0502020204030204" pitchFamily="34" charset="0"/>
                <a:cs typeface="Times New Roman" panose="02020603050405020304" pitchFamily="18" charset="0"/>
              </a:rPr>
              <a:t>, afterward those </a:t>
            </a:r>
            <a:r>
              <a:rPr lang="en-US" i="1" kern="100" dirty="0">
                <a:effectLst/>
                <a:latin typeface="Calibri" panose="020F0502020204030204" pitchFamily="34" charset="0"/>
                <a:ea typeface="Calibri" panose="020F0502020204030204" pitchFamily="34" charset="0"/>
                <a:cs typeface="Times New Roman" panose="02020603050405020304" pitchFamily="18" charset="0"/>
              </a:rPr>
              <a:t>who are </a:t>
            </a:r>
            <a:r>
              <a:rPr lang="en-US" kern="100" dirty="0">
                <a:effectLst/>
                <a:latin typeface="Calibri" panose="020F0502020204030204" pitchFamily="34" charset="0"/>
                <a:ea typeface="Calibri" panose="020F0502020204030204" pitchFamily="34" charset="0"/>
                <a:cs typeface="Times New Roman" panose="02020603050405020304" pitchFamily="18" charset="0"/>
              </a:rPr>
              <a:t>Christ's at His coming.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24</a:t>
            </a:r>
            <a:r>
              <a:rPr lang="en-US" kern="100" dirty="0">
                <a:effectLst/>
                <a:latin typeface="Calibri" panose="020F0502020204030204" pitchFamily="34" charset="0"/>
                <a:ea typeface="Calibri" panose="020F0502020204030204" pitchFamily="34" charset="0"/>
                <a:cs typeface="Times New Roman" panose="02020603050405020304" pitchFamily="18" charset="0"/>
              </a:rPr>
              <a:t> Then </a:t>
            </a:r>
            <a:r>
              <a:rPr lang="en-US" i="1" kern="100" dirty="0">
                <a:effectLst/>
                <a:latin typeface="Calibri" panose="020F0502020204030204" pitchFamily="34" charset="0"/>
                <a:ea typeface="Calibri" panose="020F0502020204030204" pitchFamily="34" charset="0"/>
                <a:cs typeface="Times New Roman" panose="02020603050405020304" pitchFamily="18" charset="0"/>
              </a:rPr>
              <a:t>comes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 end, when He delivers the kingdom to God the Father, when He puts an end to all rule and all authority and power.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25</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u="sng" kern="100" dirty="0">
                <a:effectLst/>
                <a:latin typeface="Calibri" panose="020F0502020204030204" pitchFamily="34" charset="0"/>
                <a:ea typeface="Calibri" panose="020F0502020204030204" pitchFamily="34" charset="0"/>
                <a:cs typeface="Times New Roman" panose="02020603050405020304" pitchFamily="18" charset="0"/>
              </a:rPr>
              <a:t>For He must reign</a:t>
            </a:r>
            <a:r>
              <a:rPr lang="en-US" kern="100" dirty="0">
                <a:effectLst/>
                <a:latin typeface="Calibri" panose="020F0502020204030204" pitchFamily="34" charset="0"/>
                <a:ea typeface="Calibri" panose="020F0502020204030204" pitchFamily="34" charset="0"/>
                <a:cs typeface="Times New Roman" panose="02020603050405020304" pitchFamily="18" charset="0"/>
              </a:rPr>
              <a:t> till He has put all enemies under His feet.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26</a:t>
            </a:r>
            <a:r>
              <a:rPr lang="en-US" kern="100" dirty="0">
                <a:effectLst/>
                <a:latin typeface="Calibri" panose="020F0502020204030204" pitchFamily="34" charset="0"/>
                <a:ea typeface="Calibri" panose="020F0502020204030204" pitchFamily="34" charset="0"/>
                <a:cs typeface="Times New Roman" panose="02020603050405020304" pitchFamily="18" charset="0"/>
              </a:rPr>
              <a:t> The last enemy </a:t>
            </a:r>
            <a:r>
              <a:rPr lang="en-US" i="1" kern="100" dirty="0">
                <a:effectLst/>
                <a:latin typeface="Calibri" panose="020F0502020204030204" pitchFamily="34" charset="0"/>
                <a:ea typeface="Calibri" panose="020F0502020204030204" pitchFamily="34" charset="0"/>
                <a:cs typeface="Times New Roman" panose="02020603050405020304" pitchFamily="18" charset="0"/>
              </a:rPr>
              <a:t>that </a:t>
            </a:r>
            <a:r>
              <a:rPr lang="en-US" kern="100" dirty="0">
                <a:effectLst/>
                <a:latin typeface="Calibri" panose="020F0502020204030204" pitchFamily="34" charset="0"/>
                <a:ea typeface="Calibri" panose="020F0502020204030204" pitchFamily="34" charset="0"/>
                <a:cs typeface="Times New Roman" panose="02020603050405020304" pitchFamily="18" charset="0"/>
              </a:rPr>
              <a:t>will be destroyed </a:t>
            </a:r>
            <a:r>
              <a:rPr lang="en-US" i="1" kern="100" dirty="0">
                <a:effectLst/>
                <a:latin typeface="Calibri" panose="020F0502020204030204" pitchFamily="34" charset="0"/>
                <a:ea typeface="Calibri" panose="020F0502020204030204" pitchFamily="34" charset="0"/>
                <a:cs typeface="Times New Roman" panose="02020603050405020304" pitchFamily="18" charset="0"/>
              </a:rPr>
              <a:t>is </a:t>
            </a:r>
            <a:r>
              <a:rPr lang="en-US" kern="100" dirty="0">
                <a:effectLst/>
                <a:latin typeface="Calibri" panose="020F0502020204030204" pitchFamily="34" charset="0"/>
                <a:ea typeface="Calibri" panose="020F0502020204030204" pitchFamily="34" charset="0"/>
                <a:cs typeface="Times New Roman" panose="02020603050405020304" pitchFamily="18" charset="0"/>
              </a:rPr>
              <a:t>death.</a:t>
            </a:r>
            <a:endParaRPr lang="en-CA"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25714303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2921</Words>
  <Application>Microsoft Office PowerPoint</Application>
  <PresentationFormat>Widescreen</PresentationFormat>
  <Paragraphs>57</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WHAT CHRISTMAS  IS REALLY ABOUT</vt:lpstr>
      <vt:lpstr>The King is Coming!</vt:lpstr>
      <vt:lpstr>The King is Coming!</vt:lpstr>
      <vt:lpstr> The King is Here and so is His kingdom: </vt:lpstr>
      <vt:lpstr>The King is Here and so is His kingdom:</vt:lpstr>
      <vt:lpstr>The King is Here and so is His kingdom:</vt:lpstr>
      <vt:lpstr> Remember the prophecy </vt:lpstr>
      <vt:lpstr>The Cross and Resurrection changes everything!</vt:lpstr>
      <vt:lpstr> Jesus is now ruling in victory as King </vt:lpstr>
      <vt:lpstr>Jesus is now ruling in victory as King</vt:lpstr>
      <vt:lpstr> We are in Christ and supposed to rule with Him </vt:lpstr>
      <vt:lpstr>We are in Christ and supposed to rule with Him</vt:lpstr>
      <vt:lpstr>We are in Christ and supposed to rule with Him</vt:lpstr>
      <vt:lpstr> As citizens of His Kingdom, we obey our King and seek the best for His kingdom –  </vt:lpstr>
      <vt:lpstr>As citizens of His Kingdom, we obey our King and seek the best for His kingdom –</vt:lpstr>
      <vt:lpstr> this is our testimony to the world of a transferred (Col. 1:13) and transformed life (Col 2 &amp; 3): </vt:lpstr>
      <vt:lpstr>Fight against or submit and serve!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CHRISTMAS  IS REALLY ABOUT</dc:title>
  <dc:creator>Michael Stanley</dc:creator>
  <cp:lastModifiedBy>Michael Stanley</cp:lastModifiedBy>
  <cp:revision>2</cp:revision>
  <dcterms:created xsi:type="dcterms:W3CDTF">2023-12-10T13:10:02Z</dcterms:created>
  <dcterms:modified xsi:type="dcterms:W3CDTF">2023-12-10T13:48:25Z</dcterms:modified>
</cp:coreProperties>
</file>