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61" r:id="rId4"/>
  </p:sldMasterIdLst>
  <p:notesMasterIdLst>
    <p:notesMasterId r:id="rId6"/>
  </p:notesMasterIdLst>
  <p:handoutMasterIdLst>
    <p:handoutMasterId r:id="rId7"/>
  </p:handoutMasterIdLst>
  <p:sldIdLst>
    <p:sldId id="30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28" userDrawn="1">
          <p15:clr>
            <a:srgbClr val="A4A3A4"/>
          </p15:clr>
        </p15:guide>
        <p15:guide id="2" pos="3864" userDrawn="1">
          <p15:clr>
            <a:srgbClr val="A4A3A4"/>
          </p15:clr>
        </p15:guide>
        <p15:guide id="3" orient="horz" pos="1272" userDrawn="1">
          <p15:clr>
            <a:srgbClr val="A4A3A4"/>
          </p15:clr>
        </p15:guide>
        <p15:guide id="4" orient="horz" pos="2312" userDrawn="1">
          <p15:clr>
            <a:srgbClr val="A4A3A4"/>
          </p15:clr>
        </p15:guide>
        <p15:guide id="5" orient="horz" pos="1944" userDrawn="1">
          <p15:clr>
            <a:srgbClr val="A4A3A4"/>
          </p15:clr>
        </p15:guide>
        <p15:guide id="6" orient="horz" pos="232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36A58"/>
    <a:srgbClr val="505A47"/>
    <a:srgbClr val="D1D8B7"/>
    <a:srgbClr val="A09D79"/>
    <a:srgbClr val="AD5C4D"/>
    <a:srgbClr val="543E35"/>
    <a:srgbClr val="637700"/>
    <a:srgbClr val="FFF4ED"/>
    <a:srgbClr val="5E6A76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2D5ABB26-0587-4C30-8999-92F81FD0307C}"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929F9F4-4A8F-4326-A1B4-22849713DDAB}" styleName="Dark Style 1 - Accent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5405" autoAdjust="0"/>
  </p:normalViewPr>
  <p:slideViewPr>
    <p:cSldViewPr snapToGrid="0">
      <p:cViewPr varScale="1">
        <p:scale>
          <a:sx n="70" d="100"/>
          <a:sy n="70" d="100"/>
        </p:scale>
        <p:origin x="1166" y="278"/>
      </p:cViewPr>
      <p:guideLst>
        <p:guide orient="horz" pos="528"/>
        <p:guide pos="3864"/>
        <p:guide orient="horz" pos="1272"/>
        <p:guide orient="horz" pos="2312"/>
        <p:guide orient="horz" pos="1944"/>
        <p:guide orient="horz" pos="2328"/>
      </p:guideLst>
    </p:cSldViewPr>
  </p:slideViewPr>
  <p:outlineViewPr>
    <p:cViewPr>
      <p:scale>
        <a:sx n="33" d="100"/>
        <a:sy n="33" d="100"/>
      </p:scale>
      <p:origin x="0" y="-10800"/>
    </p:cViewPr>
  </p:outlineViewPr>
  <p:notesTextViewPr>
    <p:cViewPr>
      <p:scale>
        <a:sx n="135" d="100"/>
        <a:sy n="135" d="100"/>
      </p:scale>
      <p:origin x="0" y="0"/>
    </p:cViewPr>
  </p:notesTextViewPr>
  <p:sorterViewPr>
    <p:cViewPr>
      <p:scale>
        <a:sx n="100" d="100"/>
        <a:sy n="100" d="100"/>
      </p:scale>
      <p:origin x="0" y="-7325"/>
    </p:cViewPr>
  </p:sorterViewPr>
  <p:notesViewPr>
    <p:cSldViewPr snapToGrid="0">
      <p:cViewPr varScale="1">
        <p:scale>
          <a:sx n="67" d="100"/>
          <a:sy n="67" d="100"/>
        </p:scale>
        <p:origin x="3120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40C5F7C-3F93-522E-4DB1-E016D699CBB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913024-4032-4B4F-8680-09D5E08EDB6E}" type="datetimeFigureOut">
              <a:rPr lang="en-US" smtClean="0"/>
              <a:t>8/2/2025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2DB79D9-119F-07C7-DC8E-1956644EEE9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0B67CF1-7BD0-9ABA-036D-3A8479FC098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E357A0-8177-46BC-BFCE-19D99E3453C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64784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noProof="0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AE225E-43E0-7047-8ADB-DD9EBB41B4D0}" type="datetimeFigureOut">
              <a:rPr lang="en-US" noProof="0" smtClean="0"/>
              <a:t>8/2/2025</a:t>
            </a:fld>
            <a:endParaRPr lang="en-US" noProof="0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366290-4595-5745-A50F-D5EC13BAC604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3536692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366290-4595-5745-A50F-D5EC13BAC604}" type="slidenum">
              <a:rPr lang="en-US" noProof="0" smtClean="0"/>
              <a:t>1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873663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58FB4751-880F-D840-AAA9-3A15815CC99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6166732"/>
      </p:ext>
    </p:extLst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0587855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2415852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 7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98639877-C4A6-4E44-C600-FE3C6CD5F1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8970744" y="5209684"/>
            <a:ext cx="3221255" cy="1682471"/>
            <a:chOff x="-1483620" y="3988558"/>
            <a:chExt cx="4239452" cy="2903598"/>
          </a:xfrm>
        </p:grpSpPr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F0439AA5-A7EE-A20E-BB67-D356776D0B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>
              <a:off x="325717" y="5597818"/>
              <a:ext cx="2430115" cy="1294338"/>
            </a:xfrm>
            <a:custGeom>
              <a:avLst/>
              <a:gdLst>
                <a:gd name="connsiteX0" fmla="*/ 945169 w 2445355"/>
                <a:gd name="connsiteY0" fmla="*/ 789 h 1315293"/>
                <a:gd name="connsiteX1" fmla="*/ 1083192 w 2445355"/>
                <a:gd name="connsiteY1" fmla="*/ 15575 h 1315293"/>
                <a:gd name="connsiteX2" fmla="*/ 1778340 w 2445355"/>
                <a:gd name="connsiteY2" fmla="*/ 301396 h 1315293"/>
                <a:gd name="connsiteX3" fmla="*/ 2419558 w 2445355"/>
                <a:gd name="connsiteY3" fmla="*/ 1243748 h 1315293"/>
                <a:gd name="connsiteX4" fmla="*/ 2445355 w 2445355"/>
                <a:gd name="connsiteY4" fmla="*/ 1315293 h 1315293"/>
                <a:gd name="connsiteX5" fmla="*/ 0 w 2445355"/>
                <a:gd name="connsiteY5" fmla="*/ 1315293 h 1315293"/>
                <a:gd name="connsiteX6" fmla="*/ 18759 w 2445355"/>
                <a:gd name="connsiteY6" fmla="*/ 1065812 h 1315293"/>
                <a:gd name="connsiteX7" fmla="*/ 421385 w 2445355"/>
                <a:gd name="connsiteY7" fmla="*/ 160260 h 1315293"/>
                <a:gd name="connsiteX8" fmla="*/ 945169 w 2445355"/>
                <a:gd name="connsiteY8" fmla="*/ 789 h 1315293"/>
                <a:gd name="connsiteX0" fmla="*/ 2445355 w 2536795"/>
                <a:gd name="connsiteY0" fmla="*/ 1315293 h 1406733"/>
                <a:gd name="connsiteX1" fmla="*/ 0 w 2536795"/>
                <a:gd name="connsiteY1" fmla="*/ 1315293 h 1406733"/>
                <a:gd name="connsiteX2" fmla="*/ 18759 w 2536795"/>
                <a:gd name="connsiteY2" fmla="*/ 1065812 h 1406733"/>
                <a:gd name="connsiteX3" fmla="*/ 421385 w 2536795"/>
                <a:gd name="connsiteY3" fmla="*/ 160260 h 1406733"/>
                <a:gd name="connsiteX4" fmla="*/ 945169 w 2536795"/>
                <a:gd name="connsiteY4" fmla="*/ 789 h 1406733"/>
                <a:gd name="connsiteX5" fmla="*/ 1083192 w 2536795"/>
                <a:gd name="connsiteY5" fmla="*/ 15575 h 1406733"/>
                <a:gd name="connsiteX6" fmla="*/ 1778340 w 2536795"/>
                <a:gd name="connsiteY6" fmla="*/ 301396 h 1406733"/>
                <a:gd name="connsiteX7" fmla="*/ 2419558 w 2536795"/>
                <a:gd name="connsiteY7" fmla="*/ 1243748 h 1406733"/>
                <a:gd name="connsiteX8" fmla="*/ 2536795 w 2536795"/>
                <a:gd name="connsiteY8" fmla="*/ 1406733 h 1406733"/>
                <a:gd name="connsiteX0" fmla="*/ 2445355 w 2445355"/>
                <a:gd name="connsiteY0" fmla="*/ 1315293 h 1315293"/>
                <a:gd name="connsiteX1" fmla="*/ 0 w 2445355"/>
                <a:gd name="connsiteY1" fmla="*/ 1315293 h 1315293"/>
                <a:gd name="connsiteX2" fmla="*/ 18759 w 2445355"/>
                <a:gd name="connsiteY2" fmla="*/ 1065812 h 1315293"/>
                <a:gd name="connsiteX3" fmla="*/ 421385 w 2445355"/>
                <a:gd name="connsiteY3" fmla="*/ 160260 h 1315293"/>
                <a:gd name="connsiteX4" fmla="*/ 945169 w 2445355"/>
                <a:gd name="connsiteY4" fmla="*/ 789 h 1315293"/>
                <a:gd name="connsiteX5" fmla="*/ 1083192 w 2445355"/>
                <a:gd name="connsiteY5" fmla="*/ 15575 h 1315293"/>
                <a:gd name="connsiteX6" fmla="*/ 1778340 w 2445355"/>
                <a:gd name="connsiteY6" fmla="*/ 301396 h 1315293"/>
                <a:gd name="connsiteX7" fmla="*/ 2419558 w 2445355"/>
                <a:gd name="connsiteY7" fmla="*/ 1243748 h 1315293"/>
                <a:gd name="connsiteX8" fmla="*/ 2430115 w 2445355"/>
                <a:gd name="connsiteY8" fmla="*/ 1294338 h 1315293"/>
                <a:gd name="connsiteX0" fmla="*/ 2445355 w 2445355"/>
                <a:gd name="connsiteY0" fmla="*/ 1315293 h 1315293"/>
                <a:gd name="connsiteX1" fmla="*/ 0 w 2445355"/>
                <a:gd name="connsiteY1" fmla="*/ 1315293 h 1315293"/>
                <a:gd name="connsiteX2" fmla="*/ 18759 w 2445355"/>
                <a:gd name="connsiteY2" fmla="*/ 1065812 h 1315293"/>
                <a:gd name="connsiteX3" fmla="*/ 421385 w 2445355"/>
                <a:gd name="connsiteY3" fmla="*/ 160260 h 1315293"/>
                <a:gd name="connsiteX4" fmla="*/ 945169 w 2445355"/>
                <a:gd name="connsiteY4" fmla="*/ 789 h 1315293"/>
                <a:gd name="connsiteX5" fmla="*/ 1083192 w 2445355"/>
                <a:gd name="connsiteY5" fmla="*/ 15575 h 1315293"/>
                <a:gd name="connsiteX6" fmla="*/ 1778340 w 2445355"/>
                <a:gd name="connsiteY6" fmla="*/ 301396 h 1315293"/>
                <a:gd name="connsiteX7" fmla="*/ 2419558 w 2445355"/>
                <a:gd name="connsiteY7" fmla="*/ 1243748 h 1315293"/>
                <a:gd name="connsiteX8" fmla="*/ 2430115 w 2445355"/>
                <a:gd name="connsiteY8" fmla="*/ 1294338 h 1315293"/>
                <a:gd name="connsiteX0" fmla="*/ 0 w 2430115"/>
                <a:gd name="connsiteY0" fmla="*/ 1315293 h 1315293"/>
                <a:gd name="connsiteX1" fmla="*/ 18759 w 2430115"/>
                <a:gd name="connsiteY1" fmla="*/ 1065812 h 1315293"/>
                <a:gd name="connsiteX2" fmla="*/ 421385 w 2430115"/>
                <a:gd name="connsiteY2" fmla="*/ 160260 h 1315293"/>
                <a:gd name="connsiteX3" fmla="*/ 945169 w 2430115"/>
                <a:gd name="connsiteY3" fmla="*/ 789 h 1315293"/>
                <a:gd name="connsiteX4" fmla="*/ 1083192 w 2430115"/>
                <a:gd name="connsiteY4" fmla="*/ 15575 h 1315293"/>
                <a:gd name="connsiteX5" fmla="*/ 1778340 w 2430115"/>
                <a:gd name="connsiteY5" fmla="*/ 301396 h 1315293"/>
                <a:gd name="connsiteX6" fmla="*/ 2419558 w 2430115"/>
                <a:gd name="connsiteY6" fmla="*/ 1243748 h 1315293"/>
                <a:gd name="connsiteX7" fmla="*/ 2430115 w 2430115"/>
                <a:gd name="connsiteY7" fmla="*/ 1294338 h 1315293"/>
                <a:gd name="connsiteX0" fmla="*/ 0 w 2430115"/>
                <a:gd name="connsiteY0" fmla="*/ 1281003 h 1294338"/>
                <a:gd name="connsiteX1" fmla="*/ 18759 w 2430115"/>
                <a:gd name="connsiteY1" fmla="*/ 1065812 h 1294338"/>
                <a:gd name="connsiteX2" fmla="*/ 421385 w 2430115"/>
                <a:gd name="connsiteY2" fmla="*/ 160260 h 1294338"/>
                <a:gd name="connsiteX3" fmla="*/ 945169 w 2430115"/>
                <a:gd name="connsiteY3" fmla="*/ 789 h 1294338"/>
                <a:gd name="connsiteX4" fmla="*/ 1083192 w 2430115"/>
                <a:gd name="connsiteY4" fmla="*/ 15575 h 1294338"/>
                <a:gd name="connsiteX5" fmla="*/ 1778340 w 2430115"/>
                <a:gd name="connsiteY5" fmla="*/ 301396 h 1294338"/>
                <a:gd name="connsiteX6" fmla="*/ 2419558 w 2430115"/>
                <a:gd name="connsiteY6" fmla="*/ 1243748 h 1294338"/>
                <a:gd name="connsiteX7" fmla="*/ 2430115 w 2430115"/>
                <a:gd name="connsiteY7" fmla="*/ 1294338 h 12943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430115" h="1294338">
                  <a:moveTo>
                    <a:pt x="0" y="1281003"/>
                  </a:moveTo>
                  <a:lnTo>
                    <a:pt x="18759" y="1065812"/>
                  </a:lnTo>
                  <a:cubicBezTo>
                    <a:pt x="68103" y="677825"/>
                    <a:pt x="196828" y="335497"/>
                    <a:pt x="421385" y="160260"/>
                  </a:cubicBezTo>
                  <a:cubicBezTo>
                    <a:pt x="597747" y="22631"/>
                    <a:pt x="791587" y="-5390"/>
                    <a:pt x="945169" y="789"/>
                  </a:cubicBezTo>
                  <a:cubicBezTo>
                    <a:pt x="996362" y="2849"/>
                    <a:pt x="1043083" y="8708"/>
                    <a:pt x="1083192" y="15575"/>
                  </a:cubicBezTo>
                  <a:cubicBezTo>
                    <a:pt x="1244041" y="37412"/>
                    <a:pt x="1507299" y="98636"/>
                    <a:pt x="1778340" y="301396"/>
                  </a:cubicBezTo>
                  <a:cubicBezTo>
                    <a:pt x="2076448" y="524423"/>
                    <a:pt x="2262092" y="827463"/>
                    <a:pt x="2419558" y="1243748"/>
                  </a:cubicBezTo>
                  <a:cubicBezTo>
                    <a:pt x="2428157" y="1267596"/>
                    <a:pt x="2430115" y="1294338"/>
                    <a:pt x="2430115" y="1294338"/>
                  </a:cubicBezTo>
                </a:path>
              </a:pathLst>
            </a:custGeom>
            <a:noFill/>
            <a:ln w="38100" cap="flat">
              <a:solidFill>
                <a:schemeClr val="accent1"/>
              </a:solidFill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39E752F7-61F0-6779-9E8E-3541BFF7D2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>
              <a:off x="-1483620" y="3988558"/>
              <a:ext cx="2469462" cy="2893553"/>
            </a:xfrm>
            <a:custGeom>
              <a:avLst/>
              <a:gdLst>
                <a:gd name="connsiteX0" fmla="*/ 194658 w 2477082"/>
                <a:gd name="connsiteY0" fmla="*/ 123 h 2924552"/>
                <a:gd name="connsiteX1" fmla="*/ 1254757 w 2477082"/>
                <a:gd name="connsiteY1" fmla="*/ 251792 h 2924552"/>
                <a:gd name="connsiteX2" fmla="*/ 2447922 w 2477082"/>
                <a:gd name="connsiteY2" fmla="*/ 2893553 h 2924552"/>
                <a:gd name="connsiteX3" fmla="*/ 2441508 w 2477082"/>
                <a:gd name="connsiteY3" fmla="*/ 2924552 h 2924552"/>
                <a:gd name="connsiteX4" fmla="*/ 0 w 2477082"/>
                <a:gd name="connsiteY4" fmla="*/ 2924552 h 2924552"/>
                <a:gd name="connsiteX5" fmla="*/ 0 w 2477082"/>
                <a:gd name="connsiteY5" fmla="*/ 13617 h 2924552"/>
                <a:gd name="connsiteX6" fmla="*/ 59230 w 2477082"/>
                <a:gd name="connsiteY6" fmla="*/ 6396 h 2924552"/>
                <a:gd name="connsiteX7" fmla="*/ 194658 w 2477082"/>
                <a:gd name="connsiteY7" fmla="*/ 123 h 2924552"/>
                <a:gd name="connsiteX0" fmla="*/ 2441508 w 2532948"/>
                <a:gd name="connsiteY0" fmla="*/ 2924552 h 3015992"/>
                <a:gd name="connsiteX1" fmla="*/ 0 w 2532948"/>
                <a:gd name="connsiteY1" fmla="*/ 2924552 h 3015992"/>
                <a:gd name="connsiteX2" fmla="*/ 0 w 2532948"/>
                <a:gd name="connsiteY2" fmla="*/ 13617 h 3015992"/>
                <a:gd name="connsiteX3" fmla="*/ 59230 w 2532948"/>
                <a:gd name="connsiteY3" fmla="*/ 6396 h 3015992"/>
                <a:gd name="connsiteX4" fmla="*/ 194658 w 2532948"/>
                <a:gd name="connsiteY4" fmla="*/ 123 h 3015992"/>
                <a:gd name="connsiteX5" fmla="*/ 1254757 w 2532948"/>
                <a:gd name="connsiteY5" fmla="*/ 251792 h 3015992"/>
                <a:gd name="connsiteX6" fmla="*/ 2447922 w 2532948"/>
                <a:gd name="connsiteY6" fmla="*/ 2893553 h 3015992"/>
                <a:gd name="connsiteX7" fmla="*/ 2532948 w 2532948"/>
                <a:gd name="connsiteY7" fmla="*/ 3015992 h 3015992"/>
                <a:gd name="connsiteX0" fmla="*/ 0 w 2532948"/>
                <a:gd name="connsiteY0" fmla="*/ 2924552 h 3015992"/>
                <a:gd name="connsiteX1" fmla="*/ 0 w 2532948"/>
                <a:gd name="connsiteY1" fmla="*/ 13617 h 3015992"/>
                <a:gd name="connsiteX2" fmla="*/ 59230 w 2532948"/>
                <a:gd name="connsiteY2" fmla="*/ 6396 h 3015992"/>
                <a:gd name="connsiteX3" fmla="*/ 194658 w 2532948"/>
                <a:gd name="connsiteY3" fmla="*/ 123 h 3015992"/>
                <a:gd name="connsiteX4" fmla="*/ 1254757 w 2532948"/>
                <a:gd name="connsiteY4" fmla="*/ 251792 h 3015992"/>
                <a:gd name="connsiteX5" fmla="*/ 2447922 w 2532948"/>
                <a:gd name="connsiteY5" fmla="*/ 2893553 h 3015992"/>
                <a:gd name="connsiteX6" fmla="*/ 2532948 w 2532948"/>
                <a:gd name="connsiteY6" fmla="*/ 3015992 h 3015992"/>
                <a:gd name="connsiteX0" fmla="*/ 0 w 2532948"/>
                <a:gd name="connsiteY0" fmla="*/ 13617 h 3015992"/>
                <a:gd name="connsiteX1" fmla="*/ 59230 w 2532948"/>
                <a:gd name="connsiteY1" fmla="*/ 6396 h 3015992"/>
                <a:gd name="connsiteX2" fmla="*/ 194658 w 2532948"/>
                <a:gd name="connsiteY2" fmla="*/ 123 h 3015992"/>
                <a:gd name="connsiteX3" fmla="*/ 1254757 w 2532948"/>
                <a:gd name="connsiteY3" fmla="*/ 251792 h 3015992"/>
                <a:gd name="connsiteX4" fmla="*/ 2447922 w 2532948"/>
                <a:gd name="connsiteY4" fmla="*/ 2893553 h 3015992"/>
                <a:gd name="connsiteX5" fmla="*/ 2532948 w 2532948"/>
                <a:gd name="connsiteY5" fmla="*/ 3015992 h 3015992"/>
                <a:gd name="connsiteX0" fmla="*/ 0 w 2538663"/>
                <a:gd name="connsiteY0" fmla="*/ 25047 h 3015992"/>
                <a:gd name="connsiteX1" fmla="*/ 64945 w 2538663"/>
                <a:gd name="connsiteY1" fmla="*/ 6396 h 3015992"/>
                <a:gd name="connsiteX2" fmla="*/ 200373 w 2538663"/>
                <a:gd name="connsiteY2" fmla="*/ 123 h 3015992"/>
                <a:gd name="connsiteX3" fmla="*/ 1260472 w 2538663"/>
                <a:gd name="connsiteY3" fmla="*/ 251792 h 3015992"/>
                <a:gd name="connsiteX4" fmla="*/ 2453637 w 2538663"/>
                <a:gd name="connsiteY4" fmla="*/ 2893553 h 3015992"/>
                <a:gd name="connsiteX5" fmla="*/ 2538663 w 2538663"/>
                <a:gd name="connsiteY5" fmla="*/ 3015992 h 3015992"/>
                <a:gd name="connsiteX0" fmla="*/ 0 w 2538663"/>
                <a:gd name="connsiteY0" fmla="*/ 25047 h 3015992"/>
                <a:gd name="connsiteX1" fmla="*/ 63040 w 2538663"/>
                <a:gd name="connsiteY1" fmla="*/ 15921 h 3015992"/>
                <a:gd name="connsiteX2" fmla="*/ 200373 w 2538663"/>
                <a:gd name="connsiteY2" fmla="*/ 123 h 3015992"/>
                <a:gd name="connsiteX3" fmla="*/ 1260472 w 2538663"/>
                <a:gd name="connsiteY3" fmla="*/ 251792 h 3015992"/>
                <a:gd name="connsiteX4" fmla="*/ 2453637 w 2538663"/>
                <a:gd name="connsiteY4" fmla="*/ 2893553 h 3015992"/>
                <a:gd name="connsiteX5" fmla="*/ 2538663 w 2538663"/>
                <a:gd name="connsiteY5" fmla="*/ 3015992 h 3015992"/>
                <a:gd name="connsiteX0" fmla="*/ 0 w 2525328"/>
                <a:gd name="connsiteY0" fmla="*/ 28857 h 3015992"/>
                <a:gd name="connsiteX1" fmla="*/ 49705 w 2525328"/>
                <a:gd name="connsiteY1" fmla="*/ 15921 h 3015992"/>
                <a:gd name="connsiteX2" fmla="*/ 187038 w 2525328"/>
                <a:gd name="connsiteY2" fmla="*/ 123 h 3015992"/>
                <a:gd name="connsiteX3" fmla="*/ 1247137 w 2525328"/>
                <a:gd name="connsiteY3" fmla="*/ 251792 h 3015992"/>
                <a:gd name="connsiteX4" fmla="*/ 2440302 w 2525328"/>
                <a:gd name="connsiteY4" fmla="*/ 2893553 h 3015992"/>
                <a:gd name="connsiteX5" fmla="*/ 2525328 w 2525328"/>
                <a:gd name="connsiteY5" fmla="*/ 3015992 h 3015992"/>
                <a:gd name="connsiteX0" fmla="*/ 0 w 2469462"/>
                <a:gd name="connsiteY0" fmla="*/ 28857 h 2893553"/>
                <a:gd name="connsiteX1" fmla="*/ 49705 w 2469462"/>
                <a:gd name="connsiteY1" fmla="*/ 15921 h 2893553"/>
                <a:gd name="connsiteX2" fmla="*/ 187038 w 2469462"/>
                <a:gd name="connsiteY2" fmla="*/ 123 h 2893553"/>
                <a:gd name="connsiteX3" fmla="*/ 1247137 w 2469462"/>
                <a:gd name="connsiteY3" fmla="*/ 251792 h 2893553"/>
                <a:gd name="connsiteX4" fmla="*/ 2440302 w 2469462"/>
                <a:gd name="connsiteY4" fmla="*/ 2893553 h 28935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469462" h="2893553">
                  <a:moveTo>
                    <a:pt x="0" y="28857"/>
                  </a:moveTo>
                  <a:lnTo>
                    <a:pt x="49705" y="15921"/>
                  </a:lnTo>
                  <a:cubicBezTo>
                    <a:pt x="94327" y="12220"/>
                    <a:pt x="141445" y="627"/>
                    <a:pt x="187038" y="123"/>
                  </a:cubicBezTo>
                  <a:cubicBezTo>
                    <a:pt x="551780" y="-3908"/>
                    <a:pt x="940882" y="92105"/>
                    <a:pt x="1247137" y="251792"/>
                  </a:cubicBezTo>
                  <a:cubicBezTo>
                    <a:pt x="2215986" y="756901"/>
                    <a:pt x="2581199" y="2010367"/>
                    <a:pt x="2440302" y="2893553"/>
                  </a:cubicBezTo>
                </a:path>
              </a:pathLst>
            </a:custGeom>
            <a:noFill/>
            <a:ln w="63500" cap="flat">
              <a:solidFill>
                <a:schemeClr val="accent1"/>
              </a:solidFill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/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6" name="Title 1">
            <a:extLst>
              <a:ext uri="{FF2B5EF4-FFF2-40B4-BE49-F238E27FC236}">
                <a16:creationId xmlns:a16="http://schemas.microsoft.com/office/drawing/2014/main" id="{FA7EBEDF-950A-F10B-DA20-24FB521457F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4400" y="914400"/>
            <a:ext cx="7534656" cy="914400"/>
          </a:xfrm>
        </p:spPr>
        <p:txBody>
          <a:bodyPr anchor="b" anchorCtr="0"/>
          <a:lstStyle>
            <a:lvl1pPr>
              <a:defRPr sz="3200"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2" name="Freeform 11">
            <a:extLst>
              <a:ext uri="{FF2B5EF4-FFF2-40B4-BE49-F238E27FC236}">
                <a16:creationId xmlns:a16="http://schemas.microsoft.com/office/drawing/2014/main" id="{6FD0E545-8D0D-B848-836A-23CEBCD6B0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0800000">
            <a:off x="-1" y="5010313"/>
            <a:ext cx="3307890" cy="1876021"/>
          </a:xfrm>
          <a:custGeom>
            <a:avLst/>
            <a:gdLst>
              <a:gd name="connsiteX0" fmla="*/ 3307890 w 3307890"/>
              <a:gd name="connsiteY0" fmla="*/ 1876021 h 1876021"/>
              <a:gd name="connsiteX1" fmla="*/ 3062737 w 3307890"/>
              <a:gd name="connsiteY1" fmla="*/ 1792455 h 1876021"/>
              <a:gd name="connsiteX2" fmla="*/ 56315 w 3307890"/>
              <a:gd name="connsiteY2" fmla="*/ 110172 h 1876021"/>
              <a:gd name="connsiteX3" fmla="*/ 0 w 3307890"/>
              <a:gd name="connsiteY3" fmla="*/ 0 h 1876021"/>
              <a:gd name="connsiteX4" fmla="*/ 3307890 w 3307890"/>
              <a:gd name="connsiteY4" fmla="*/ 0 h 18760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07890" h="1876021">
                <a:moveTo>
                  <a:pt x="3307890" y="1876021"/>
                </a:moveTo>
                <a:lnTo>
                  <a:pt x="3062737" y="1792455"/>
                </a:lnTo>
                <a:cubicBezTo>
                  <a:pt x="1499256" y="1257872"/>
                  <a:pt x="548396" y="895598"/>
                  <a:pt x="56315" y="110172"/>
                </a:cubicBezTo>
                <a:lnTo>
                  <a:pt x="0" y="0"/>
                </a:lnTo>
                <a:lnTo>
                  <a:pt x="3307890" y="0"/>
                </a:lnTo>
                <a:close/>
              </a:path>
            </a:pathLst>
          </a:custGeom>
          <a:solidFill>
            <a:schemeClr val="accent2">
              <a:alpha val="60000"/>
            </a:schemeClr>
          </a:solidFill>
          <a:ln w="76200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Freeform 14">
            <a:extLst>
              <a:ext uri="{FF2B5EF4-FFF2-40B4-BE49-F238E27FC236}">
                <a16:creationId xmlns:a16="http://schemas.microsoft.com/office/drawing/2014/main" id="{7114E853-6F7C-9899-77FD-0E77D0A862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0800000">
            <a:off x="9394047" y="4650286"/>
            <a:ext cx="1859768" cy="2207713"/>
          </a:xfrm>
          <a:custGeom>
            <a:avLst/>
            <a:gdLst>
              <a:gd name="connsiteX0" fmla="*/ 0 w 1859768"/>
              <a:gd name="connsiteY0" fmla="*/ 118614 h 2207713"/>
              <a:gd name="connsiteX1" fmla="*/ 0 w 1859768"/>
              <a:gd name="connsiteY1" fmla="*/ 29419 h 2207713"/>
              <a:gd name="connsiteX2" fmla="*/ 16244 w 1859768"/>
              <a:gd name="connsiteY2" fmla="*/ 0 h 2207713"/>
              <a:gd name="connsiteX3" fmla="*/ 68915 w 1859768"/>
              <a:gd name="connsiteY3" fmla="*/ 0 h 2207713"/>
              <a:gd name="connsiteX4" fmla="*/ 1715656 w 1859768"/>
              <a:gd name="connsiteY4" fmla="*/ 494800 h 2207713"/>
              <a:gd name="connsiteX5" fmla="*/ 1683714 w 1859768"/>
              <a:gd name="connsiteY5" fmla="*/ 491216 h 2207713"/>
              <a:gd name="connsiteX6" fmla="*/ 1337678 w 1859768"/>
              <a:gd name="connsiteY6" fmla="*/ 431097 h 2207713"/>
              <a:gd name="connsiteX7" fmla="*/ 950852 w 1859768"/>
              <a:gd name="connsiteY7" fmla="*/ 31845 h 2207713"/>
              <a:gd name="connsiteX8" fmla="*/ 938957 w 1859768"/>
              <a:gd name="connsiteY8" fmla="*/ 0 h 2207713"/>
              <a:gd name="connsiteX9" fmla="*/ 1152830 w 1859768"/>
              <a:gd name="connsiteY9" fmla="*/ 0 h 2207713"/>
              <a:gd name="connsiteX10" fmla="*/ 1267279 w 1859768"/>
              <a:gd name="connsiteY10" fmla="*/ 105940 h 2207713"/>
              <a:gd name="connsiteX11" fmla="*/ 1390620 w 1859768"/>
              <a:gd name="connsiteY11" fmla="*/ 219990 h 2207713"/>
              <a:gd name="connsiteX12" fmla="*/ 1376706 w 1859768"/>
              <a:gd name="connsiteY12" fmla="*/ 237482 h 2207713"/>
              <a:gd name="connsiteX13" fmla="*/ 1213653 w 1859768"/>
              <a:gd name="connsiteY13" fmla="*/ 110730 h 2207713"/>
              <a:gd name="connsiteX14" fmla="*/ 1013214 w 1859768"/>
              <a:gd name="connsiteY14" fmla="*/ 4927 h 2207713"/>
              <a:gd name="connsiteX15" fmla="*/ 1634702 w 1859768"/>
              <a:gd name="connsiteY15" fmla="*/ 427133 h 2207713"/>
              <a:gd name="connsiteX16" fmla="*/ 1297389 w 1859768"/>
              <a:gd name="connsiteY16" fmla="*/ 8655 h 2207713"/>
              <a:gd name="connsiteX17" fmla="*/ 1259059 w 1859768"/>
              <a:gd name="connsiteY17" fmla="*/ 0 h 2207713"/>
              <a:gd name="connsiteX18" fmla="*/ 1410415 w 1859768"/>
              <a:gd name="connsiteY18" fmla="*/ 0 h 2207713"/>
              <a:gd name="connsiteX19" fmla="*/ 1499716 w 1859768"/>
              <a:gd name="connsiteY19" fmla="*/ 66646 h 2207713"/>
              <a:gd name="connsiteX20" fmla="*/ 1637128 w 1859768"/>
              <a:gd name="connsiteY20" fmla="*/ 256403 h 2207713"/>
              <a:gd name="connsiteX21" fmla="*/ 1744255 w 1859768"/>
              <a:gd name="connsiteY21" fmla="*/ 480278 h 2207713"/>
              <a:gd name="connsiteX22" fmla="*/ 1715656 w 1859768"/>
              <a:gd name="connsiteY22" fmla="*/ 494800 h 2207713"/>
              <a:gd name="connsiteX23" fmla="*/ 118121 w 1859768"/>
              <a:gd name="connsiteY23" fmla="*/ 857786 h 2207713"/>
              <a:gd name="connsiteX24" fmla="*/ 433985 w 1859768"/>
              <a:gd name="connsiteY24" fmla="*/ 43220 h 2207713"/>
              <a:gd name="connsiteX25" fmla="*/ 374233 w 1859768"/>
              <a:gd name="connsiteY25" fmla="*/ 191214 h 2207713"/>
              <a:gd name="connsiteX26" fmla="*/ 330862 w 1859768"/>
              <a:gd name="connsiteY26" fmla="*/ 340269 h 2207713"/>
              <a:gd name="connsiteX27" fmla="*/ 304211 w 1859768"/>
              <a:gd name="connsiteY27" fmla="*/ 324744 h 2207713"/>
              <a:gd name="connsiteX28" fmla="*/ 328152 w 1859768"/>
              <a:gd name="connsiteY28" fmla="*/ 127918 h 2207713"/>
              <a:gd name="connsiteX29" fmla="*/ 118121 w 1859768"/>
              <a:gd name="connsiteY29" fmla="*/ 857786 h 2207713"/>
              <a:gd name="connsiteX30" fmla="*/ 74903 w 1859768"/>
              <a:gd name="connsiteY30" fmla="*/ 966935 h 2207713"/>
              <a:gd name="connsiteX31" fmla="*/ 69491 w 1859768"/>
              <a:gd name="connsiteY31" fmla="*/ 504187 h 2207713"/>
              <a:gd name="connsiteX32" fmla="*/ 326258 w 1859768"/>
              <a:gd name="connsiteY32" fmla="*/ 28833 h 2207713"/>
              <a:gd name="connsiteX33" fmla="*/ 351236 w 1859768"/>
              <a:gd name="connsiteY33" fmla="*/ 0 h 2207713"/>
              <a:gd name="connsiteX34" fmla="*/ 500166 w 1859768"/>
              <a:gd name="connsiteY34" fmla="*/ 0 h 2207713"/>
              <a:gd name="connsiteX35" fmla="*/ 501007 w 1859768"/>
              <a:gd name="connsiteY35" fmla="*/ 11785 h 2207713"/>
              <a:gd name="connsiteX36" fmla="*/ 245786 w 1859768"/>
              <a:gd name="connsiteY36" fmla="*/ 835475 h 2207713"/>
              <a:gd name="connsiteX37" fmla="*/ 74903 w 1859768"/>
              <a:gd name="connsiteY37" fmla="*/ 966935 h 2207713"/>
              <a:gd name="connsiteX38" fmla="*/ 1661942 w 1859768"/>
              <a:gd name="connsiteY38" fmla="*/ 1353812 h 2207713"/>
              <a:gd name="connsiteX39" fmla="*/ 1749989 w 1859768"/>
              <a:gd name="connsiteY39" fmla="*/ 1342230 h 2207713"/>
              <a:gd name="connsiteX40" fmla="*/ 1312677 w 1859768"/>
              <a:gd name="connsiteY40" fmla="*/ 968809 h 2207713"/>
              <a:gd name="connsiteX41" fmla="*/ 1232104 w 1859768"/>
              <a:gd name="connsiteY41" fmla="*/ 979836 h 2207713"/>
              <a:gd name="connsiteX42" fmla="*/ 1510925 w 1859768"/>
              <a:gd name="connsiteY42" fmla="*/ 1199562 h 2207713"/>
              <a:gd name="connsiteX43" fmla="*/ 1217072 w 1859768"/>
              <a:gd name="connsiteY43" fmla="*/ 1054216 h 2207713"/>
              <a:gd name="connsiteX44" fmla="*/ 1661942 w 1859768"/>
              <a:gd name="connsiteY44" fmla="*/ 1353812 h 2207713"/>
              <a:gd name="connsiteX45" fmla="*/ 394807 w 1859768"/>
              <a:gd name="connsiteY45" fmla="*/ 1626455 h 2207713"/>
              <a:gd name="connsiteX46" fmla="*/ 466693 w 1859768"/>
              <a:gd name="connsiteY46" fmla="*/ 1595017 h 2207713"/>
              <a:gd name="connsiteX47" fmla="*/ 650821 w 1859768"/>
              <a:gd name="connsiteY47" fmla="*/ 1077380 h 2207713"/>
              <a:gd name="connsiteX48" fmla="*/ 591587 w 1859768"/>
              <a:gd name="connsiteY48" fmla="*/ 974474 h 2207713"/>
              <a:gd name="connsiteX49" fmla="*/ 557216 w 1859768"/>
              <a:gd name="connsiteY49" fmla="*/ 1094794 h 2207713"/>
              <a:gd name="connsiteX50" fmla="*/ 486148 w 1859768"/>
              <a:gd name="connsiteY50" fmla="*/ 1388665 h 2207713"/>
              <a:gd name="connsiteX51" fmla="*/ 452079 w 1859768"/>
              <a:gd name="connsiteY51" fmla="*/ 1431607 h 2207713"/>
              <a:gd name="connsiteX52" fmla="*/ 430714 w 1859768"/>
              <a:gd name="connsiteY52" fmla="*/ 1420233 h 2207713"/>
              <a:gd name="connsiteX53" fmla="*/ 493238 w 1859768"/>
              <a:gd name="connsiteY53" fmla="*/ 1142201 h 2207713"/>
              <a:gd name="connsiteX54" fmla="*/ 394807 w 1859768"/>
              <a:gd name="connsiteY54" fmla="*/ 1626455 h 2207713"/>
              <a:gd name="connsiteX55" fmla="*/ 1315388 w 1859768"/>
              <a:gd name="connsiteY55" fmla="*/ 2115696 h 2207713"/>
              <a:gd name="connsiteX56" fmla="*/ 1031118 w 1859768"/>
              <a:gd name="connsiteY56" fmla="*/ 1312715 h 2207713"/>
              <a:gd name="connsiteX57" fmla="*/ 1129348 w 1859768"/>
              <a:gd name="connsiteY57" fmla="*/ 1549780 h 2207713"/>
              <a:gd name="connsiteX58" fmla="*/ 1248211 w 1859768"/>
              <a:gd name="connsiteY58" fmla="*/ 1771927 h 2207713"/>
              <a:gd name="connsiteX59" fmla="*/ 1198290 w 1859768"/>
              <a:gd name="connsiteY59" fmla="*/ 1766808 h 2207713"/>
              <a:gd name="connsiteX60" fmla="*/ 990681 w 1859768"/>
              <a:gd name="connsiteY60" fmla="*/ 1391341 h 2207713"/>
              <a:gd name="connsiteX61" fmla="*/ 1315388 w 1859768"/>
              <a:gd name="connsiteY61" fmla="*/ 2115696 h 2207713"/>
              <a:gd name="connsiteX62" fmla="*/ 1350109 w 1859768"/>
              <a:gd name="connsiteY62" fmla="*/ 2206800 h 2207713"/>
              <a:gd name="connsiteX63" fmla="*/ 1016305 w 1859768"/>
              <a:gd name="connsiteY63" fmla="*/ 1939402 h 2207713"/>
              <a:gd name="connsiteX64" fmla="*/ 915052 w 1859768"/>
              <a:gd name="connsiteY64" fmla="*/ 1399068 h 2207713"/>
              <a:gd name="connsiteX65" fmla="*/ 854782 w 1859768"/>
              <a:gd name="connsiteY65" fmla="*/ 932137 h 2207713"/>
              <a:gd name="connsiteX66" fmla="*/ 770773 w 1859768"/>
              <a:gd name="connsiteY66" fmla="*/ 875318 h 2207713"/>
              <a:gd name="connsiteX67" fmla="*/ 825964 w 1859768"/>
              <a:gd name="connsiteY67" fmla="*/ 823117 h 2207713"/>
              <a:gd name="connsiteX68" fmla="*/ 778651 w 1859768"/>
              <a:gd name="connsiteY68" fmla="*/ 628353 h 2207713"/>
              <a:gd name="connsiteX69" fmla="*/ 674057 w 1859768"/>
              <a:gd name="connsiteY69" fmla="*/ 806473 h 2207713"/>
              <a:gd name="connsiteX70" fmla="*/ 678691 w 1859768"/>
              <a:gd name="connsiteY70" fmla="*/ 987300 h 2207713"/>
              <a:gd name="connsiteX71" fmla="*/ 573399 w 1859768"/>
              <a:gd name="connsiteY71" fmla="*/ 1572793 h 2207713"/>
              <a:gd name="connsiteX72" fmla="*/ 448294 w 1859768"/>
              <a:gd name="connsiteY72" fmla="*/ 1671763 h 2207713"/>
              <a:gd name="connsiteX73" fmla="*/ 347341 w 1859768"/>
              <a:gd name="connsiteY73" fmla="*/ 1644762 h 2207713"/>
              <a:gd name="connsiteX74" fmla="*/ 322256 w 1859768"/>
              <a:gd name="connsiteY74" fmla="*/ 1459939 h 2207713"/>
              <a:gd name="connsiteX75" fmla="*/ 495295 w 1859768"/>
              <a:gd name="connsiteY75" fmla="*/ 1011735 h 2207713"/>
              <a:gd name="connsiteX76" fmla="*/ 631502 w 1859768"/>
              <a:gd name="connsiteY76" fmla="*/ 767246 h 2207713"/>
              <a:gd name="connsiteX77" fmla="*/ 678184 w 1859768"/>
              <a:gd name="connsiteY77" fmla="*/ 678226 h 2207713"/>
              <a:gd name="connsiteX78" fmla="*/ 718531 w 1859768"/>
              <a:gd name="connsiteY78" fmla="*/ 365894 h 2207713"/>
              <a:gd name="connsiteX79" fmla="*/ 669080 w 1859768"/>
              <a:gd name="connsiteY79" fmla="*/ 150213 h 2207713"/>
              <a:gd name="connsiteX80" fmla="*/ 639037 w 1859768"/>
              <a:gd name="connsiteY80" fmla="*/ 0 h 2207713"/>
              <a:gd name="connsiteX81" fmla="*/ 685477 w 1859768"/>
              <a:gd name="connsiteY81" fmla="*/ 0 h 2207713"/>
              <a:gd name="connsiteX82" fmla="*/ 830123 w 1859768"/>
              <a:gd name="connsiteY82" fmla="*/ 644646 h 2207713"/>
              <a:gd name="connsiteX83" fmla="*/ 868286 w 1859768"/>
              <a:gd name="connsiteY83" fmla="*/ 801231 h 2207713"/>
              <a:gd name="connsiteX84" fmla="*/ 945378 w 1859768"/>
              <a:gd name="connsiteY84" fmla="*/ 881698 h 2207713"/>
              <a:gd name="connsiteX85" fmla="*/ 1208838 w 1859768"/>
              <a:gd name="connsiteY85" fmla="*/ 919029 h 2207713"/>
              <a:gd name="connsiteX86" fmla="*/ 1753984 w 1859768"/>
              <a:gd name="connsiteY86" fmla="*/ 1208539 h 2207713"/>
              <a:gd name="connsiteX87" fmla="*/ 1859768 w 1859768"/>
              <a:gd name="connsiteY87" fmla="*/ 1390144 h 2207713"/>
              <a:gd name="connsiteX88" fmla="*/ 1607507 w 1859768"/>
              <a:gd name="connsiteY88" fmla="*/ 1402956 h 2207713"/>
              <a:gd name="connsiteX89" fmla="*/ 1298703 w 1859768"/>
              <a:gd name="connsiteY89" fmla="*/ 1257406 h 2207713"/>
              <a:gd name="connsiteX90" fmla="*/ 1164863 w 1859768"/>
              <a:gd name="connsiteY90" fmla="*/ 1082843 h 2207713"/>
              <a:gd name="connsiteX91" fmla="*/ 1010750 w 1859768"/>
              <a:gd name="connsiteY91" fmla="*/ 956586 h 2207713"/>
              <a:gd name="connsiteX92" fmla="*/ 905506 w 1859768"/>
              <a:gd name="connsiteY92" fmla="*/ 929445 h 2207713"/>
              <a:gd name="connsiteX93" fmla="*/ 994250 w 1859768"/>
              <a:gd name="connsiteY93" fmla="*/ 1187151 h 2207713"/>
              <a:gd name="connsiteX94" fmla="*/ 1063313 w 1859768"/>
              <a:gd name="connsiteY94" fmla="*/ 1241331 h 2207713"/>
              <a:gd name="connsiteX95" fmla="*/ 1403427 w 1859768"/>
              <a:gd name="connsiteY95" fmla="*/ 1675440 h 2207713"/>
              <a:gd name="connsiteX96" fmla="*/ 1412888 w 1859768"/>
              <a:gd name="connsiteY96" fmla="*/ 2013308 h 2207713"/>
              <a:gd name="connsiteX97" fmla="*/ 1370292 w 1859768"/>
              <a:gd name="connsiteY97" fmla="*/ 2202341 h 2207713"/>
              <a:gd name="connsiteX98" fmla="*/ 1350109 w 1859768"/>
              <a:gd name="connsiteY98" fmla="*/ 2206800 h 22077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</a:cxnLst>
            <a:rect l="l" t="t" r="r" b="b"/>
            <a:pathLst>
              <a:path w="1859768" h="2207713">
                <a:moveTo>
                  <a:pt x="0" y="118614"/>
                </a:moveTo>
                <a:lnTo>
                  <a:pt x="0" y="29419"/>
                </a:lnTo>
                <a:lnTo>
                  <a:pt x="16244" y="0"/>
                </a:lnTo>
                <a:lnTo>
                  <a:pt x="68915" y="0"/>
                </a:lnTo>
                <a:close/>
                <a:moveTo>
                  <a:pt x="1715656" y="494800"/>
                </a:moveTo>
                <a:cubicBezTo>
                  <a:pt x="1704862" y="495265"/>
                  <a:pt x="1693511" y="492713"/>
                  <a:pt x="1683714" y="491216"/>
                </a:cubicBezTo>
                <a:cubicBezTo>
                  <a:pt x="1567792" y="473756"/>
                  <a:pt x="1449925" y="461958"/>
                  <a:pt x="1337678" y="431097"/>
                </a:cubicBezTo>
                <a:cubicBezTo>
                  <a:pt x="1134061" y="375091"/>
                  <a:pt x="1009028" y="231185"/>
                  <a:pt x="950852" y="31845"/>
                </a:cubicBezTo>
                <a:lnTo>
                  <a:pt x="938957" y="0"/>
                </a:lnTo>
                <a:lnTo>
                  <a:pt x="1152830" y="0"/>
                </a:lnTo>
                <a:lnTo>
                  <a:pt x="1267279" y="105940"/>
                </a:lnTo>
                <a:cubicBezTo>
                  <a:pt x="1308707" y="144308"/>
                  <a:pt x="1349638" y="182194"/>
                  <a:pt x="1390620" y="219990"/>
                </a:cubicBezTo>
                <a:cubicBezTo>
                  <a:pt x="1386245" y="225654"/>
                  <a:pt x="1381298" y="231460"/>
                  <a:pt x="1376706" y="237482"/>
                </a:cubicBezTo>
                <a:cubicBezTo>
                  <a:pt x="1304559" y="222422"/>
                  <a:pt x="1267575" y="152885"/>
                  <a:pt x="1213653" y="110730"/>
                </a:cubicBezTo>
                <a:cubicBezTo>
                  <a:pt x="1155161" y="64853"/>
                  <a:pt x="1098884" y="19331"/>
                  <a:pt x="1013214" y="4927"/>
                </a:cubicBezTo>
                <a:cubicBezTo>
                  <a:pt x="1047417" y="278154"/>
                  <a:pt x="1317065" y="436272"/>
                  <a:pt x="1634702" y="427133"/>
                </a:cubicBezTo>
                <a:cubicBezTo>
                  <a:pt x="1577765" y="199027"/>
                  <a:pt x="1448459" y="58590"/>
                  <a:pt x="1297389" y="8655"/>
                </a:cubicBezTo>
                <a:lnTo>
                  <a:pt x="1259059" y="0"/>
                </a:lnTo>
                <a:lnTo>
                  <a:pt x="1410415" y="0"/>
                </a:lnTo>
                <a:lnTo>
                  <a:pt x="1499716" y="66646"/>
                </a:lnTo>
                <a:cubicBezTo>
                  <a:pt x="1554948" y="119466"/>
                  <a:pt x="1598789" y="185076"/>
                  <a:pt x="1637128" y="256403"/>
                </a:cubicBezTo>
                <a:cubicBezTo>
                  <a:pt x="1675184" y="326584"/>
                  <a:pt x="1755798" y="433557"/>
                  <a:pt x="1744255" y="480278"/>
                </a:cubicBezTo>
                <a:cubicBezTo>
                  <a:pt x="1736686" y="490852"/>
                  <a:pt x="1726450" y="494335"/>
                  <a:pt x="1715656" y="494800"/>
                </a:cubicBezTo>
                <a:close/>
                <a:moveTo>
                  <a:pt x="118121" y="857786"/>
                </a:moveTo>
                <a:cubicBezTo>
                  <a:pt x="321011" y="780677"/>
                  <a:pt x="535523" y="340321"/>
                  <a:pt x="433985" y="43220"/>
                </a:cubicBezTo>
                <a:cubicBezTo>
                  <a:pt x="410330" y="101200"/>
                  <a:pt x="389994" y="145563"/>
                  <a:pt x="374233" y="191214"/>
                </a:cubicBezTo>
                <a:cubicBezTo>
                  <a:pt x="357538" y="239229"/>
                  <a:pt x="345560" y="289103"/>
                  <a:pt x="330862" y="340269"/>
                </a:cubicBezTo>
                <a:cubicBezTo>
                  <a:pt x="314214" y="330754"/>
                  <a:pt x="303849" y="326966"/>
                  <a:pt x="304211" y="324744"/>
                </a:cubicBezTo>
                <a:cubicBezTo>
                  <a:pt x="311428" y="259327"/>
                  <a:pt x="319790" y="193622"/>
                  <a:pt x="328152" y="127918"/>
                </a:cubicBezTo>
                <a:cubicBezTo>
                  <a:pt x="110186" y="438886"/>
                  <a:pt x="47314" y="643052"/>
                  <a:pt x="118121" y="857786"/>
                </a:cubicBezTo>
                <a:close/>
                <a:moveTo>
                  <a:pt x="74903" y="966935"/>
                </a:moveTo>
                <a:cubicBezTo>
                  <a:pt x="38034" y="945758"/>
                  <a:pt x="15827" y="648523"/>
                  <a:pt x="69491" y="504187"/>
                </a:cubicBezTo>
                <a:cubicBezTo>
                  <a:pt x="133206" y="333209"/>
                  <a:pt x="216093" y="172655"/>
                  <a:pt x="326258" y="28833"/>
                </a:cubicBezTo>
                <a:lnTo>
                  <a:pt x="351236" y="0"/>
                </a:lnTo>
                <a:lnTo>
                  <a:pt x="500166" y="0"/>
                </a:lnTo>
                <a:lnTo>
                  <a:pt x="501007" y="11785"/>
                </a:lnTo>
                <a:cubicBezTo>
                  <a:pt x="557150" y="329413"/>
                  <a:pt x="461159" y="602456"/>
                  <a:pt x="245786" y="835475"/>
                </a:cubicBezTo>
                <a:cubicBezTo>
                  <a:pt x="201837" y="882723"/>
                  <a:pt x="98490" y="976231"/>
                  <a:pt x="74903" y="966935"/>
                </a:cubicBezTo>
                <a:close/>
                <a:moveTo>
                  <a:pt x="1661942" y="1353812"/>
                </a:moveTo>
                <a:cubicBezTo>
                  <a:pt x="1689964" y="1352207"/>
                  <a:pt x="1719270" y="1348345"/>
                  <a:pt x="1749989" y="1342230"/>
                </a:cubicBezTo>
                <a:cubicBezTo>
                  <a:pt x="1656665" y="1097504"/>
                  <a:pt x="1497337" y="963250"/>
                  <a:pt x="1312677" y="968809"/>
                </a:cubicBezTo>
                <a:cubicBezTo>
                  <a:pt x="1286297" y="969603"/>
                  <a:pt x="1259399" y="973250"/>
                  <a:pt x="1232104" y="979836"/>
                </a:cubicBezTo>
                <a:cubicBezTo>
                  <a:pt x="1319351" y="1062014"/>
                  <a:pt x="1460184" y="1072004"/>
                  <a:pt x="1510925" y="1199562"/>
                </a:cubicBezTo>
                <a:cubicBezTo>
                  <a:pt x="1413953" y="1150563"/>
                  <a:pt x="1328893" y="1083357"/>
                  <a:pt x="1217072" y="1054216"/>
                </a:cubicBezTo>
                <a:cubicBezTo>
                  <a:pt x="1332495" y="1265699"/>
                  <a:pt x="1465786" y="1365048"/>
                  <a:pt x="1661942" y="1353812"/>
                </a:cubicBezTo>
                <a:close/>
                <a:moveTo>
                  <a:pt x="394807" y="1626455"/>
                </a:moveTo>
                <a:cubicBezTo>
                  <a:pt x="431036" y="1610664"/>
                  <a:pt x="450719" y="1605418"/>
                  <a:pt x="466693" y="1595017"/>
                </a:cubicBezTo>
                <a:cubicBezTo>
                  <a:pt x="617981" y="1496170"/>
                  <a:pt x="702592" y="1260677"/>
                  <a:pt x="650821" y="1077380"/>
                </a:cubicBezTo>
                <a:cubicBezTo>
                  <a:pt x="640663" y="1042498"/>
                  <a:pt x="641972" y="997433"/>
                  <a:pt x="591587" y="974474"/>
                </a:cubicBezTo>
                <a:cubicBezTo>
                  <a:pt x="578978" y="1018116"/>
                  <a:pt x="566810" y="1056169"/>
                  <a:pt x="557216" y="1094794"/>
                </a:cubicBezTo>
                <a:cubicBezTo>
                  <a:pt x="533192" y="1193037"/>
                  <a:pt x="511601" y="1291280"/>
                  <a:pt x="486148" y="1388665"/>
                </a:cubicBezTo>
                <a:cubicBezTo>
                  <a:pt x="481894" y="1404645"/>
                  <a:pt x="464055" y="1417340"/>
                  <a:pt x="452079" y="1431607"/>
                </a:cubicBezTo>
                <a:cubicBezTo>
                  <a:pt x="445076" y="1427887"/>
                  <a:pt x="437717" y="1423952"/>
                  <a:pt x="430714" y="1420233"/>
                </a:cubicBezTo>
                <a:cubicBezTo>
                  <a:pt x="451292" y="1327723"/>
                  <a:pt x="472444" y="1235070"/>
                  <a:pt x="493238" y="1142201"/>
                </a:cubicBezTo>
                <a:cubicBezTo>
                  <a:pt x="405949" y="1288283"/>
                  <a:pt x="340614" y="1438288"/>
                  <a:pt x="394807" y="1626455"/>
                </a:cubicBezTo>
                <a:close/>
                <a:moveTo>
                  <a:pt x="1315388" y="2115696"/>
                </a:moveTo>
                <a:cubicBezTo>
                  <a:pt x="1459383" y="1841253"/>
                  <a:pt x="1300831" y="1370388"/>
                  <a:pt x="1031118" y="1312715"/>
                </a:cubicBezTo>
                <a:cubicBezTo>
                  <a:pt x="1065996" y="1397084"/>
                  <a:pt x="1095810" y="1474508"/>
                  <a:pt x="1129348" y="1549780"/>
                </a:cubicBezTo>
                <a:cubicBezTo>
                  <a:pt x="1161888" y="1623476"/>
                  <a:pt x="1222856" y="1683035"/>
                  <a:pt x="1248211" y="1771927"/>
                </a:cubicBezTo>
                <a:cubicBezTo>
                  <a:pt x="1222391" y="1769583"/>
                  <a:pt x="1201710" y="1773253"/>
                  <a:pt x="1198290" y="1766808"/>
                </a:cubicBezTo>
                <a:cubicBezTo>
                  <a:pt x="1127371" y="1641272"/>
                  <a:pt x="1057886" y="1514158"/>
                  <a:pt x="990681" y="1391341"/>
                </a:cubicBezTo>
                <a:cubicBezTo>
                  <a:pt x="855540" y="1570131"/>
                  <a:pt x="974506" y="1949897"/>
                  <a:pt x="1315388" y="2115696"/>
                </a:cubicBezTo>
                <a:close/>
                <a:moveTo>
                  <a:pt x="1350109" y="2206800"/>
                </a:moveTo>
                <a:cubicBezTo>
                  <a:pt x="1227294" y="2132029"/>
                  <a:pt x="1103839" y="2055898"/>
                  <a:pt x="1016305" y="1939402"/>
                </a:cubicBezTo>
                <a:cubicBezTo>
                  <a:pt x="894527" y="1777942"/>
                  <a:pt x="844899" y="1595932"/>
                  <a:pt x="915052" y="1399068"/>
                </a:cubicBezTo>
                <a:cubicBezTo>
                  <a:pt x="975348" y="1229938"/>
                  <a:pt x="907264" y="1082692"/>
                  <a:pt x="854782" y="932137"/>
                </a:cubicBezTo>
                <a:cubicBezTo>
                  <a:pt x="846533" y="908644"/>
                  <a:pt x="804422" y="896999"/>
                  <a:pt x="770773" y="875318"/>
                </a:cubicBezTo>
                <a:cubicBezTo>
                  <a:pt x="787545" y="859543"/>
                  <a:pt x="802883" y="845346"/>
                  <a:pt x="825964" y="823117"/>
                </a:cubicBezTo>
                <a:cubicBezTo>
                  <a:pt x="812484" y="768678"/>
                  <a:pt x="797092" y="705284"/>
                  <a:pt x="778651" y="628353"/>
                </a:cubicBezTo>
                <a:cubicBezTo>
                  <a:pt x="718445" y="684857"/>
                  <a:pt x="704504" y="750136"/>
                  <a:pt x="674057" y="806473"/>
                </a:cubicBezTo>
                <a:cubicBezTo>
                  <a:pt x="639013" y="871268"/>
                  <a:pt x="653565" y="926351"/>
                  <a:pt x="678691" y="987300"/>
                </a:cubicBezTo>
                <a:cubicBezTo>
                  <a:pt x="768807" y="1203882"/>
                  <a:pt x="699453" y="1395372"/>
                  <a:pt x="573399" y="1572793"/>
                </a:cubicBezTo>
                <a:cubicBezTo>
                  <a:pt x="543911" y="1614586"/>
                  <a:pt x="491566" y="1640205"/>
                  <a:pt x="448294" y="1671763"/>
                </a:cubicBezTo>
                <a:cubicBezTo>
                  <a:pt x="404448" y="1703465"/>
                  <a:pt x="371872" y="1682427"/>
                  <a:pt x="347341" y="1644762"/>
                </a:cubicBezTo>
                <a:cubicBezTo>
                  <a:pt x="310117" y="1587763"/>
                  <a:pt x="311251" y="1523568"/>
                  <a:pt x="322256" y="1459939"/>
                </a:cubicBezTo>
                <a:cubicBezTo>
                  <a:pt x="349914" y="1299003"/>
                  <a:pt x="405306" y="1149365"/>
                  <a:pt x="495295" y="1011735"/>
                </a:cubicBezTo>
                <a:cubicBezTo>
                  <a:pt x="545960" y="933888"/>
                  <a:pt x="586695" y="849101"/>
                  <a:pt x="631502" y="767246"/>
                </a:cubicBezTo>
                <a:cubicBezTo>
                  <a:pt x="647658" y="737930"/>
                  <a:pt x="657956" y="704608"/>
                  <a:pt x="678184" y="678226"/>
                </a:cubicBezTo>
                <a:cubicBezTo>
                  <a:pt x="752638" y="581017"/>
                  <a:pt x="749272" y="478997"/>
                  <a:pt x="718531" y="365894"/>
                </a:cubicBezTo>
                <a:cubicBezTo>
                  <a:pt x="699256" y="294803"/>
                  <a:pt x="683666" y="222633"/>
                  <a:pt x="669080" y="150213"/>
                </a:cubicBezTo>
                <a:lnTo>
                  <a:pt x="639037" y="0"/>
                </a:lnTo>
                <a:lnTo>
                  <a:pt x="685477" y="0"/>
                </a:lnTo>
                <a:lnTo>
                  <a:pt x="830123" y="644646"/>
                </a:lnTo>
                <a:cubicBezTo>
                  <a:pt x="841889" y="697081"/>
                  <a:pt x="858594" y="748580"/>
                  <a:pt x="868286" y="801231"/>
                </a:cubicBezTo>
                <a:cubicBezTo>
                  <a:pt x="876847" y="846862"/>
                  <a:pt x="902344" y="867547"/>
                  <a:pt x="945378" y="881698"/>
                </a:cubicBezTo>
                <a:cubicBezTo>
                  <a:pt x="1031306" y="909427"/>
                  <a:pt x="1113389" y="928992"/>
                  <a:pt x="1208838" y="919029"/>
                </a:cubicBezTo>
                <a:cubicBezTo>
                  <a:pt x="1450323" y="893401"/>
                  <a:pt x="1641860" y="979221"/>
                  <a:pt x="1753984" y="1208539"/>
                </a:cubicBezTo>
                <a:cubicBezTo>
                  <a:pt x="1782977" y="1267908"/>
                  <a:pt x="1856145" y="1343578"/>
                  <a:pt x="1859768" y="1390144"/>
                </a:cubicBezTo>
                <a:cubicBezTo>
                  <a:pt x="1836417" y="1439526"/>
                  <a:pt x="1688979" y="1406544"/>
                  <a:pt x="1607507" y="1402956"/>
                </a:cubicBezTo>
                <a:cubicBezTo>
                  <a:pt x="1486122" y="1397822"/>
                  <a:pt x="1378192" y="1354922"/>
                  <a:pt x="1298703" y="1257406"/>
                </a:cubicBezTo>
                <a:cubicBezTo>
                  <a:pt x="1252324" y="1200270"/>
                  <a:pt x="1195489" y="1147586"/>
                  <a:pt x="1164863" y="1082843"/>
                </a:cubicBezTo>
                <a:cubicBezTo>
                  <a:pt x="1130674" y="1011083"/>
                  <a:pt x="1077231" y="979459"/>
                  <a:pt x="1010750" y="956586"/>
                </a:cubicBezTo>
                <a:cubicBezTo>
                  <a:pt x="982871" y="947151"/>
                  <a:pt x="954125" y="941586"/>
                  <a:pt x="905506" y="929445"/>
                </a:cubicBezTo>
                <a:cubicBezTo>
                  <a:pt x="938069" y="1026569"/>
                  <a:pt x="961505" y="1108942"/>
                  <a:pt x="994250" y="1187151"/>
                </a:cubicBezTo>
                <a:cubicBezTo>
                  <a:pt x="1004360" y="1210786"/>
                  <a:pt x="1037660" y="1227381"/>
                  <a:pt x="1063313" y="1241331"/>
                </a:cubicBezTo>
                <a:cubicBezTo>
                  <a:pt x="1239665" y="1337051"/>
                  <a:pt x="1330749" y="1501044"/>
                  <a:pt x="1403427" y="1675440"/>
                </a:cubicBezTo>
                <a:cubicBezTo>
                  <a:pt x="1448273" y="1782871"/>
                  <a:pt x="1438875" y="1899660"/>
                  <a:pt x="1412888" y="2013308"/>
                </a:cubicBezTo>
                <a:cubicBezTo>
                  <a:pt x="1398883" y="2074648"/>
                  <a:pt x="1385094" y="2135629"/>
                  <a:pt x="1370292" y="2202341"/>
                </a:cubicBezTo>
                <a:cubicBezTo>
                  <a:pt x="1368001" y="2202917"/>
                  <a:pt x="1355826" y="2210234"/>
                  <a:pt x="1350109" y="2206800"/>
                </a:cubicBezTo>
                <a:close/>
              </a:path>
            </a:pathLst>
          </a:custGeom>
          <a:solidFill>
            <a:schemeClr val="tx1">
              <a:alpha val="12000"/>
            </a:schemeClr>
          </a:solidFill>
          <a:ln w="55431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Freeform 12">
            <a:extLst>
              <a:ext uri="{FF2B5EF4-FFF2-40B4-BE49-F238E27FC236}">
                <a16:creationId xmlns:a16="http://schemas.microsoft.com/office/drawing/2014/main" id="{69002426-033B-400A-C519-AF4C659C4F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6200000" flipH="1">
            <a:off x="8812879" y="2130044"/>
            <a:ext cx="5509165" cy="1249078"/>
          </a:xfrm>
          <a:custGeom>
            <a:avLst/>
            <a:gdLst>
              <a:gd name="connsiteX0" fmla="*/ 5509165 w 5509165"/>
              <a:gd name="connsiteY0" fmla="*/ 1249078 h 1249078"/>
              <a:gd name="connsiteX1" fmla="*/ 0 w 5509165"/>
              <a:gd name="connsiteY1" fmla="*/ 1249078 h 1249078"/>
              <a:gd name="connsiteX2" fmla="*/ 0 w 5509165"/>
              <a:gd name="connsiteY2" fmla="*/ 376649 h 1249078"/>
              <a:gd name="connsiteX3" fmla="*/ 124275 w 5509165"/>
              <a:gd name="connsiteY3" fmla="*/ 338434 h 1249078"/>
              <a:gd name="connsiteX4" fmla="*/ 2337339 w 5509165"/>
              <a:gd name="connsiteY4" fmla="*/ 1263 h 1249078"/>
              <a:gd name="connsiteX5" fmla="*/ 4747463 w 5509165"/>
              <a:gd name="connsiteY5" fmla="*/ 509094 h 1249078"/>
              <a:gd name="connsiteX6" fmla="*/ 5475419 w 5509165"/>
              <a:gd name="connsiteY6" fmla="*/ 1196657 h 12490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509165" h="1249078">
                <a:moveTo>
                  <a:pt x="5509165" y="1249078"/>
                </a:moveTo>
                <a:lnTo>
                  <a:pt x="0" y="1249078"/>
                </a:lnTo>
                <a:lnTo>
                  <a:pt x="0" y="376649"/>
                </a:lnTo>
                <a:lnTo>
                  <a:pt x="124275" y="338434"/>
                </a:lnTo>
                <a:cubicBezTo>
                  <a:pt x="840589" y="132976"/>
                  <a:pt x="1609226" y="14590"/>
                  <a:pt x="2337339" y="1263"/>
                </a:cubicBezTo>
                <a:cubicBezTo>
                  <a:pt x="3273483" y="-15871"/>
                  <a:pt x="4142637" y="140664"/>
                  <a:pt x="4747463" y="509094"/>
                </a:cubicBezTo>
                <a:cubicBezTo>
                  <a:pt x="5039841" y="687195"/>
                  <a:pt x="5284004" y="923072"/>
                  <a:pt x="5475419" y="1196657"/>
                </a:cubicBezTo>
                <a:close/>
              </a:path>
            </a:pathLst>
          </a:custGeom>
          <a:solidFill>
            <a:schemeClr val="accent4">
              <a:alpha val="50000"/>
            </a:schemeClr>
          </a:solidFill>
          <a:ln w="3774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13980755-170E-8438-DC1B-7B3283F2A49D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914400" y="2039112"/>
            <a:ext cx="7150608" cy="3356576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933C021B-6AA4-3C5D-099F-96D113A149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53800" y="5879804"/>
            <a:ext cx="661416" cy="8958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400" b="0" i="0">
                <a:solidFill>
                  <a:schemeClr val="tx1"/>
                </a:solidFill>
                <a:latin typeface="Sagona Book" panose="02020503050505020204" pitchFamily="18" charset="0"/>
              </a:defRPr>
            </a:lvl1pPr>
          </a:lstStyle>
          <a:p>
            <a:fld id="{58FB4751-880F-D840-AAA9-3A15815CC99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03274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ADCC72F6-C144-5508-40C5-E1B3FC085B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8970744" y="5209684"/>
            <a:ext cx="3221255" cy="1682471"/>
            <a:chOff x="-1483620" y="3988558"/>
            <a:chExt cx="4239452" cy="2903598"/>
          </a:xfrm>
        </p:grpSpPr>
        <p:sp>
          <p:nvSpPr>
            <p:cNvPr id="4" name="Freeform: Shape 3">
              <a:extLst>
                <a:ext uri="{FF2B5EF4-FFF2-40B4-BE49-F238E27FC236}">
                  <a16:creationId xmlns:a16="http://schemas.microsoft.com/office/drawing/2014/main" id="{FF76D2EA-2C6E-B0B2-DC0D-F9EF636E58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>
              <a:off x="325717" y="5597818"/>
              <a:ext cx="2430115" cy="1294338"/>
            </a:xfrm>
            <a:custGeom>
              <a:avLst/>
              <a:gdLst>
                <a:gd name="connsiteX0" fmla="*/ 945169 w 2445355"/>
                <a:gd name="connsiteY0" fmla="*/ 789 h 1315293"/>
                <a:gd name="connsiteX1" fmla="*/ 1083192 w 2445355"/>
                <a:gd name="connsiteY1" fmla="*/ 15575 h 1315293"/>
                <a:gd name="connsiteX2" fmla="*/ 1778340 w 2445355"/>
                <a:gd name="connsiteY2" fmla="*/ 301396 h 1315293"/>
                <a:gd name="connsiteX3" fmla="*/ 2419558 w 2445355"/>
                <a:gd name="connsiteY3" fmla="*/ 1243748 h 1315293"/>
                <a:gd name="connsiteX4" fmla="*/ 2445355 w 2445355"/>
                <a:gd name="connsiteY4" fmla="*/ 1315293 h 1315293"/>
                <a:gd name="connsiteX5" fmla="*/ 0 w 2445355"/>
                <a:gd name="connsiteY5" fmla="*/ 1315293 h 1315293"/>
                <a:gd name="connsiteX6" fmla="*/ 18759 w 2445355"/>
                <a:gd name="connsiteY6" fmla="*/ 1065812 h 1315293"/>
                <a:gd name="connsiteX7" fmla="*/ 421385 w 2445355"/>
                <a:gd name="connsiteY7" fmla="*/ 160260 h 1315293"/>
                <a:gd name="connsiteX8" fmla="*/ 945169 w 2445355"/>
                <a:gd name="connsiteY8" fmla="*/ 789 h 1315293"/>
                <a:gd name="connsiteX0" fmla="*/ 2445355 w 2536795"/>
                <a:gd name="connsiteY0" fmla="*/ 1315293 h 1406733"/>
                <a:gd name="connsiteX1" fmla="*/ 0 w 2536795"/>
                <a:gd name="connsiteY1" fmla="*/ 1315293 h 1406733"/>
                <a:gd name="connsiteX2" fmla="*/ 18759 w 2536795"/>
                <a:gd name="connsiteY2" fmla="*/ 1065812 h 1406733"/>
                <a:gd name="connsiteX3" fmla="*/ 421385 w 2536795"/>
                <a:gd name="connsiteY3" fmla="*/ 160260 h 1406733"/>
                <a:gd name="connsiteX4" fmla="*/ 945169 w 2536795"/>
                <a:gd name="connsiteY4" fmla="*/ 789 h 1406733"/>
                <a:gd name="connsiteX5" fmla="*/ 1083192 w 2536795"/>
                <a:gd name="connsiteY5" fmla="*/ 15575 h 1406733"/>
                <a:gd name="connsiteX6" fmla="*/ 1778340 w 2536795"/>
                <a:gd name="connsiteY6" fmla="*/ 301396 h 1406733"/>
                <a:gd name="connsiteX7" fmla="*/ 2419558 w 2536795"/>
                <a:gd name="connsiteY7" fmla="*/ 1243748 h 1406733"/>
                <a:gd name="connsiteX8" fmla="*/ 2536795 w 2536795"/>
                <a:gd name="connsiteY8" fmla="*/ 1406733 h 1406733"/>
                <a:gd name="connsiteX0" fmla="*/ 2445355 w 2445355"/>
                <a:gd name="connsiteY0" fmla="*/ 1315293 h 1315293"/>
                <a:gd name="connsiteX1" fmla="*/ 0 w 2445355"/>
                <a:gd name="connsiteY1" fmla="*/ 1315293 h 1315293"/>
                <a:gd name="connsiteX2" fmla="*/ 18759 w 2445355"/>
                <a:gd name="connsiteY2" fmla="*/ 1065812 h 1315293"/>
                <a:gd name="connsiteX3" fmla="*/ 421385 w 2445355"/>
                <a:gd name="connsiteY3" fmla="*/ 160260 h 1315293"/>
                <a:gd name="connsiteX4" fmla="*/ 945169 w 2445355"/>
                <a:gd name="connsiteY4" fmla="*/ 789 h 1315293"/>
                <a:gd name="connsiteX5" fmla="*/ 1083192 w 2445355"/>
                <a:gd name="connsiteY5" fmla="*/ 15575 h 1315293"/>
                <a:gd name="connsiteX6" fmla="*/ 1778340 w 2445355"/>
                <a:gd name="connsiteY6" fmla="*/ 301396 h 1315293"/>
                <a:gd name="connsiteX7" fmla="*/ 2419558 w 2445355"/>
                <a:gd name="connsiteY7" fmla="*/ 1243748 h 1315293"/>
                <a:gd name="connsiteX8" fmla="*/ 2430115 w 2445355"/>
                <a:gd name="connsiteY8" fmla="*/ 1294338 h 1315293"/>
                <a:gd name="connsiteX0" fmla="*/ 2445355 w 2445355"/>
                <a:gd name="connsiteY0" fmla="*/ 1315293 h 1315293"/>
                <a:gd name="connsiteX1" fmla="*/ 0 w 2445355"/>
                <a:gd name="connsiteY1" fmla="*/ 1315293 h 1315293"/>
                <a:gd name="connsiteX2" fmla="*/ 18759 w 2445355"/>
                <a:gd name="connsiteY2" fmla="*/ 1065812 h 1315293"/>
                <a:gd name="connsiteX3" fmla="*/ 421385 w 2445355"/>
                <a:gd name="connsiteY3" fmla="*/ 160260 h 1315293"/>
                <a:gd name="connsiteX4" fmla="*/ 945169 w 2445355"/>
                <a:gd name="connsiteY4" fmla="*/ 789 h 1315293"/>
                <a:gd name="connsiteX5" fmla="*/ 1083192 w 2445355"/>
                <a:gd name="connsiteY5" fmla="*/ 15575 h 1315293"/>
                <a:gd name="connsiteX6" fmla="*/ 1778340 w 2445355"/>
                <a:gd name="connsiteY6" fmla="*/ 301396 h 1315293"/>
                <a:gd name="connsiteX7" fmla="*/ 2419558 w 2445355"/>
                <a:gd name="connsiteY7" fmla="*/ 1243748 h 1315293"/>
                <a:gd name="connsiteX8" fmla="*/ 2430115 w 2445355"/>
                <a:gd name="connsiteY8" fmla="*/ 1294338 h 1315293"/>
                <a:gd name="connsiteX0" fmla="*/ 0 w 2430115"/>
                <a:gd name="connsiteY0" fmla="*/ 1315293 h 1315293"/>
                <a:gd name="connsiteX1" fmla="*/ 18759 w 2430115"/>
                <a:gd name="connsiteY1" fmla="*/ 1065812 h 1315293"/>
                <a:gd name="connsiteX2" fmla="*/ 421385 w 2430115"/>
                <a:gd name="connsiteY2" fmla="*/ 160260 h 1315293"/>
                <a:gd name="connsiteX3" fmla="*/ 945169 w 2430115"/>
                <a:gd name="connsiteY3" fmla="*/ 789 h 1315293"/>
                <a:gd name="connsiteX4" fmla="*/ 1083192 w 2430115"/>
                <a:gd name="connsiteY4" fmla="*/ 15575 h 1315293"/>
                <a:gd name="connsiteX5" fmla="*/ 1778340 w 2430115"/>
                <a:gd name="connsiteY5" fmla="*/ 301396 h 1315293"/>
                <a:gd name="connsiteX6" fmla="*/ 2419558 w 2430115"/>
                <a:gd name="connsiteY6" fmla="*/ 1243748 h 1315293"/>
                <a:gd name="connsiteX7" fmla="*/ 2430115 w 2430115"/>
                <a:gd name="connsiteY7" fmla="*/ 1294338 h 1315293"/>
                <a:gd name="connsiteX0" fmla="*/ 0 w 2430115"/>
                <a:gd name="connsiteY0" fmla="*/ 1281003 h 1294338"/>
                <a:gd name="connsiteX1" fmla="*/ 18759 w 2430115"/>
                <a:gd name="connsiteY1" fmla="*/ 1065812 h 1294338"/>
                <a:gd name="connsiteX2" fmla="*/ 421385 w 2430115"/>
                <a:gd name="connsiteY2" fmla="*/ 160260 h 1294338"/>
                <a:gd name="connsiteX3" fmla="*/ 945169 w 2430115"/>
                <a:gd name="connsiteY3" fmla="*/ 789 h 1294338"/>
                <a:gd name="connsiteX4" fmla="*/ 1083192 w 2430115"/>
                <a:gd name="connsiteY4" fmla="*/ 15575 h 1294338"/>
                <a:gd name="connsiteX5" fmla="*/ 1778340 w 2430115"/>
                <a:gd name="connsiteY5" fmla="*/ 301396 h 1294338"/>
                <a:gd name="connsiteX6" fmla="*/ 2419558 w 2430115"/>
                <a:gd name="connsiteY6" fmla="*/ 1243748 h 1294338"/>
                <a:gd name="connsiteX7" fmla="*/ 2430115 w 2430115"/>
                <a:gd name="connsiteY7" fmla="*/ 1294338 h 12943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430115" h="1294338">
                  <a:moveTo>
                    <a:pt x="0" y="1281003"/>
                  </a:moveTo>
                  <a:lnTo>
                    <a:pt x="18759" y="1065812"/>
                  </a:lnTo>
                  <a:cubicBezTo>
                    <a:pt x="68103" y="677825"/>
                    <a:pt x="196828" y="335497"/>
                    <a:pt x="421385" y="160260"/>
                  </a:cubicBezTo>
                  <a:cubicBezTo>
                    <a:pt x="597747" y="22631"/>
                    <a:pt x="791587" y="-5390"/>
                    <a:pt x="945169" y="789"/>
                  </a:cubicBezTo>
                  <a:cubicBezTo>
                    <a:pt x="996362" y="2849"/>
                    <a:pt x="1043083" y="8708"/>
                    <a:pt x="1083192" y="15575"/>
                  </a:cubicBezTo>
                  <a:cubicBezTo>
                    <a:pt x="1244041" y="37412"/>
                    <a:pt x="1507299" y="98636"/>
                    <a:pt x="1778340" y="301396"/>
                  </a:cubicBezTo>
                  <a:cubicBezTo>
                    <a:pt x="2076448" y="524423"/>
                    <a:pt x="2262092" y="827463"/>
                    <a:pt x="2419558" y="1243748"/>
                  </a:cubicBezTo>
                  <a:cubicBezTo>
                    <a:pt x="2428157" y="1267596"/>
                    <a:pt x="2430115" y="1294338"/>
                    <a:pt x="2430115" y="1294338"/>
                  </a:cubicBezTo>
                </a:path>
              </a:pathLst>
            </a:custGeom>
            <a:noFill/>
            <a:ln w="38100" cap="flat">
              <a:solidFill>
                <a:schemeClr val="accent1"/>
              </a:solidFill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5" name="Freeform: Shape 4">
              <a:extLst>
                <a:ext uri="{FF2B5EF4-FFF2-40B4-BE49-F238E27FC236}">
                  <a16:creationId xmlns:a16="http://schemas.microsoft.com/office/drawing/2014/main" id="{90315871-F40F-D512-8E3F-B40F36BD42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>
              <a:off x="-1483620" y="3988558"/>
              <a:ext cx="2469462" cy="2893553"/>
            </a:xfrm>
            <a:custGeom>
              <a:avLst/>
              <a:gdLst>
                <a:gd name="connsiteX0" fmla="*/ 194658 w 2477082"/>
                <a:gd name="connsiteY0" fmla="*/ 123 h 2924552"/>
                <a:gd name="connsiteX1" fmla="*/ 1254757 w 2477082"/>
                <a:gd name="connsiteY1" fmla="*/ 251792 h 2924552"/>
                <a:gd name="connsiteX2" fmla="*/ 2447922 w 2477082"/>
                <a:gd name="connsiteY2" fmla="*/ 2893553 h 2924552"/>
                <a:gd name="connsiteX3" fmla="*/ 2441508 w 2477082"/>
                <a:gd name="connsiteY3" fmla="*/ 2924552 h 2924552"/>
                <a:gd name="connsiteX4" fmla="*/ 0 w 2477082"/>
                <a:gd name="connsiteY4" fmla="*/ 2924552 h 2924552"/>
                <a:gd name="connsiteX5" fmla="*/ 0 w 2477082"/>
                <a:gd name="connsiteY5" fmla="*/ 13617 h 2924552"/>
                <a:gd name="connsiteX6" fmla="*/ 59230 w 2477082"/>
                <a:gd name="connsiteY6" fmla="*/ 6396 h 2924552"/>
                <a:gd name="connsiteX7" fmla="*/ 194658 w 2477082"/>
                <a:gd name="connsiteY7" fmla="*/ 123 h 2924552"/>
                <a:gd name="connsiteX0" fmla="*/ 2441508 w 2532948"/>
                <a:gd name="connsiteY0" fmla="*/ 2924552 h 3015992"/>
                <a:gd name="connsiteX1" fmla="*/ 0 w 2532948"/>
                <a:gd name="connsiteY1" fmla="*/ 2924552 h 3015992"/>
                <a:gd name="connsiteX2" fmla="*/ 0 w 2532948"/>
                <a:gd name="connsiteY2" fmla="*/ 13617 h 3015992"/>
                <a:gd name="connsiteX3" fmla="*/ 59230 w 2532948"/>
                <a:gd name="connsiteY3" fmla="*/ 6396 h 3015992"/>
                <a:gd name="connsiteX4" fmla="*/ 194658 w 2532948"/>
                <a:gd name="connsiteY4" fmla="*/ 123 h 3015992"/>
                <a:gd name="connsiteX5" fmla="*/ 1254757 w 2532948"/>
                <a:gd name="connsiteY5" fmla="*/ 251792 h 3015992"/>
                <a:gd name="connsiteX6" fmla="*/ 2447922 w 2532948"/>
                <a:gd name="connsiteY6" fmla="*/ 2893553 h 3015992"/>
                <a:gd name="connsiteX7" fmla="*/ 2532948 w 2532948"/>
                <a:gd name="connsiteY7" fmla="*/ 3015992 h 3015992"/>
                <a:gd name="connsiteX0" fmla="*/ 0 w 2532948"/>
                <a:gd name="connsiteY0" fmla="*/ 2924552 h 3015992"/>
                <a:gd name="connsiteX1" fmla="*/ 0 w 2532948"/>
                <a:gd name="connsiteY1" fmla="*/ 13617 h 3015992"/>
                <a:gd name="connsiteX2" fmla="*/ 59230 w 2532948"/>
                <a:gd name="connsiteY2" fmla="*/ 6396 h 3015992"/>
                <a:gd name="connsiteX3" fmla="*/ 194658 w 2532948"/>
                <a:gd name="connsiteY3" fmla="*/ 123 h 3015992"/>
                <a:gd name="connsiteX4" fmla="*/ 1254757 w 2532948"/>
                <a:gd name="connsiteY4" fmla="*/ 251792 h 3015992"/>
                <a:gd name="connsiteX5" fmla="*/ 2447922 w 2532948"/>
                <a:gd name="connsiteY5" fmla="*/ 2893553 h 3015992"/>
                <a:gd name="connsiteX6" fmla="*/ 2532948 w 2532948"/>
                <a:gd name="connsiteY6" fmla="*/ 3015992 h 3015992"/>
                <a:gd name="connsiteX0" fmla="*/ 0 w 2532948"/>
                <a:gd name="connsiteY0" fmla="*/ 13617 h 3015992"/>
                <a:gd name="connsiteX1" fmla="*/ 59230 w 2532948"/>
                <a:gd name="connsiteY1" fmla="*/ 6396 h 3015992"/>
                <a:gd name="connsiteX2" fmla="*/ 194658 w 2532948"/>
                <a:gd name="connsiteY2" fmla="*/ 123 h 3015992"/>
                <a:gd name="connsiteX3" fmla="*/ 1254757 w 2532948"/>
                <a:gd name="connsiteY3" fmla="*/ 251792 h 3015992"/>
                <a:gd name="connsiteX4" fmla="*/ 2447922 w 2532948"/>
                <a:gd name="connsiteY4" fmla="*/ 2893553 h 3015992"/>
                <a:gd name="connsiteX5" fmla="*/ 2532948 w 2532948"/>
                <a:gd name="connsiteY5" fmla="*/ 3015992 h 3015992"/>
                <a:gd name="connsiteX0" fmla="*/ 0 w 2538663"/>
                <a:gd name="connsiteY0" fmla="*/ 25047 h 3015992"/>
                <a:gd name="connsiteX1" fmla="*/ 64945 w 2538663"/>
                <a:gd name="connsiteY1" fmla="*/ 6396 h 3015992"/>
                <a:gd name="connsiteX2" fmla="*/ 200373 w 2538663"/>
                <a:gd name="connsiteY2" fmla="*/ 123 h 3015992"/>
                <a:gd name="connsiteX3" fmla="*/ 1260472 w 2538663"/>
                <a:gd name="connsiteY3" fmla="*/ 251792 h 3015992"/>
                <a:gd name="connsiteX4" fmla="*/ 2453637 w 2538663"/>
                <a:gd name="connsiteY4" fmla="*/ 2893553 h 3015992"/>
                <a:gd name="connsiteX5" fmla="*/ 2538663 w 2538663"/>
                <a:gd name="connsiteY5" fmla="*/ 3015992 h 3015992"/>
                <a:gd name="connsiteX0" fmla="*/ 0 w 2538663"/>
                <a:gd name="connsiteY0" fmla="*/ 25047 h 3015992"/>
                <a:gd name="connsiteX1" fmla="*/ 63040 w 2538663"/>
                <a:gd name="connsiteY1" fmla="*/ 15921 h 3015992"/>
                <a:gd name="connsiteX2" fmla="*/ 200373 w 2538663"/>
                <a:gd name="connsiteY2" fmla="*/ 123 h 3015992"/>
                <a:gd name="connsiteX3" fmla="*/ 1260472 w 2538663"/>
                <a:gd name="connsiteY3" fmla="*/ 251792 h 3015992"/>
                <a:gd name="connsiteX4" fmla="*/ 2453637 w 2538663"/>
                <a:gd name="connsiteY4" fmla="*/ 2893553 h 3015992"/>
                <a:gd name="connsiteX5" fmla="*/ 2538663 w 2538663"/>
                <a:gd name="connsiteY5" fmla="*/ 3015992 h 3015992"/>
                <a:gd name="connsiteX0" fmla="*/ 0 w 2525328"/>
                <a:gd name="connsiteY0" fmla="*/ 28857 h 3015992"/>
                <a:gd name="connsiteX1" fmla="*/ 49705 w 2525328"/>
                <a:gd name="connsiteY1" fmla="*/ 15921 h 3015992"/>
                <a:gd name="connsiteX2" fmla="*/ 187038 w 2525328"/>
                <a:gd name="connsiteY2" fmla="*/ 123 h 3015992"/>
                <a:gd name="connsiteX3" fmla="*/ 1247137 w 2525328"/>
                <a:gd name="connsiteY3" fmla="*/ 251792 h 3015992"/>
                <a:gd name="connsiteX4" fmla="*/ 2440302 w 2525328"/>
                <a:gd name="connsiteY4" fmla="*/ 2893553 h 3015992"/>
                <a:gd name="connsiteX5" fmla="*/ 2525328 w 2525328"/>
                <a:gd name="connsiteY5" fmla="*/ 3015992 h 3015992"/>
                <a:gd name="connsiteX0" fmla="*/ 0 w 2469462"/>
                <a:gd name="connsiteY0" fmla="*/ 28857 h 2893553"/>
                <a:gd name="connsiteX1" fmla="*/ 49705 w 2469462"/>
                <a:gd name="connsiteY1" fmla="*/ 15921 h 2893553"/>
                <a:gd name="connsiteX2" fmla="*/ 187038 w 2469462"/>
                <a:gd name="connsiteY2" fmla="*/ 123 h 2893553"/>
                <a:gd name="connsiteX3" fmla="*/ 1247137 w 2469462"/>
                <a:gd name="connsiteY3" fmla="*/ 251792 h 2893553"/>
                <a:gd name="connsiteX4" fmla="*/ 2440302 w 2469462"/>
                <a:gd name="connsiteY4" fmla="*/ 2893553 h 28935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469462" h="2893553">
                  <a:moveTo>
                    <a:pt x="0" y="28857"/>
                  </a:moveTo>
                  <a:lnTo>
                    <a:pt x="49705" y="15921"/>
                  </a:lnTo>
                  <a:cubicBezTo>
                    <a:pt x="94327" y="12220"/>
                    <a:pt x="141445" y="627"/>
                    <a:pt x="187038" y="123"/>
                  </a:cubicBezTo>
                  <a:cubicBezTo>
                    <a:pt x="551780" y="-3908"/>
                    <a:pt x="940882" y="92105"/>
                    <a:pt x="1247137" y="251792"/>
                  </a:cubicBezTo>
                  <a:cubicBezTo>
                    <a:pt x="2215986" y="756901"/>
                    <a:pt x="2581199" y="2010367"/>
                    <a:pt x="2440302" y="2893553"/>
                  </a:cubicBezTo>
                </a:path>
              </a:pathLst>
            </a:custGeom>
            <a:noFill/>
            <a:ln w="63500" cap="flat">
              <a:solidFill>
                <a:schemeClr val="accent1"/>
              </a:solidFill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/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10C11C1A-EFCF-278A-D083-93F07D4DEA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0800000">
            <a:off x="10332231" y="4321742"/>
            <a:ext cx="1859768" cy="2536257"/>
          </a:xfrm>
          <a:custGeom>
            <a:avLst/>
            <a:gdLst>
              <a:gd name="connsiteX0" fmla="*/ 131832 w 2476443"/>
              <a:gd name="connsiteY0" fmla="*/ 2603380 h 3377247"/>
              <a:gd name="connsiteX1" fmla="*/ 40810 w 2476443"/>
              <a:gd name="connsiteY1" fmla="*/ 2609673 h 3377247"/>
              <a:gd name="connsiteX2" fmla="*/ 22360 w 2476443"/>
              <a:gd name="connsiteY2" fmla="*/ 2641458 h 3377247"/>
              <a:gd name="connsiteX3" fmla="*/ 197791 w 2476443"/>
              <a:gd name="connsiteY3" fmla="*/ 2748166 h 3377247"/>
              <a:gd name="connsiteX4" fmla="*/ 391786 w 2476443"/>
              <a:gd name="connsiteY4" fmla="*/ 2906949 h 3377247"/>
              <a:gd name="connsiteX5" fmla="*/ 554014 w 2476443"/>
              <a:gd name="connsiteY5" fmla="*/ 3133682 h 3377247"/>
              <a:gd name="connsiteX6" fmla="*/ 613883 w 2476443"/>
              <a:gd name="connsiteY6" fmla="*/ 3202133 h 3377247"/>
              <a:gd name="connsiteX7" fmla="*/ 362172 w 2476443"/>
              <a:gd name="connsiteY7" fmla="*/ 2717029 h 3377247"/>
              <a:gd name="connsiteX8" fmla="*/ 131832 w 2476443"/>
              <a:gd name="connsiteY8" fmla="*/ 2603380 h 3377247"/>
              <a:gd name="connsiteX9" fmla="*/ 0 w 2476443"/>
              <a:gd name="connsiteY9" fmla="*/ 2515796 h 3377247"/>
              <a:gd name="connsiteX10" fmla="*/ 1912 w 2476443"/>
              <a:gd name="connsiteY10" fmla="*/ 2516152 h 3377247"/>
              <a:gd name="connsiteX11" fmla="*/ 69005 w 2476443"/>
              <a:gd name="connsiteY11" fmla="*/ 2517494 h 3377247"/>
              <a:gd name="connsiteX12" fmla="*/ 514290 w 2476443"/>
              <a:gd name="connsiteY12" fmla="*/ 2765562 h 3377247"/>
              <a:gd name="connsiteX13" fmla="*/ 745978 w 2476443"/>
              <a:gd name="connsiteY13" fmla="*/ 3352952 h 3377247"/>
              <a:gd name="connsiteX14" fmla="*/ 1182 w 2476443"/>
              <a:gd name="connsiteY14" fmla="*/ 2979480 h 3377247"/>
              <a:gd name="connsiteX15" fmla="*/ 0 w 2476443"/>
              <a:gd name="connsiteY15" fmla="*/ 2976961 h 3377247"/>
              <a:gd name="connsiteX16" fmla="*/ 0 w 2476443"/>
              <a:gd name="connsiteY16" fmla="*/ 2788045 h 3377247"/>
              <a:gd name="connsiteX17" fmla="*/ 10452 w 2476443"/>
              <a:gd name="connsiteY17" fmla="*/ 2820897 h 3377247"/>
              <a:gd name="connsiteX18" fmla="*/ 521041 w 2476443"/>
              <a:gd name="connsiteY18" fmla="*/ 3232735 h 3377247"/>
              <a:gd name="connsiteX19" fmla="*/ 359810 w 2476443"/>
              <a:gd name="connsiteY19" fmla="*/ 2983868 h 3377247"/>
              <a:gd name="connsiteX20" fmla="*/ 305764 w 2476443"/>
              <a:gd name="connsiteY20" fmla="*/ 2955290 h 3377247"/>
              <a:gd name="connsiteX21" fmla="*/ 201687 w 2476443"/>
              <a:gd name="connsiteY21" fmla="*/ 2891456 h 3377247"/>
              <a:gd name="connsiteX22" fmla="*/ 40334 w 2476443"/>
              <a:gd name="connsiteY22" fmla="*/ 2731937 h 3377247"/>
              <a:gd name="connsiteX23" fmla="*/ 0 w 2476443"/>
              <a:gd name="connsiteY23" fmla="*/ 2710827 h 3377247"/>
              <a:gd name="connsiteX24" fmla="*/ 1373023 w 2476443"/>
              <a:gd name="connsiteY24" fmla="*/ 1747994 h 3377247"/>
              <a:gd name="connsiteX25" fmla="*/ 1503825 w 2476443"/>
              <a:gd name="connsiteY25" fmla="*/ 2063667 h 3377247"/>
              <a:gd name="connsiteX26" fmla="*/ 1662101 w 2476443"/>
              <a:gd name="connsiteY26" fmla="*/ 2359475 h 3377247"/>
              <a:gd name="connsiteX27" fmla="*/ 1595627 w 2476443"/>
              <a:gd name="connsiteY27" fmla="*/ 2352659 h 3377247"/>
              <a:gd name="connsiteX28" fmla="*/ 1319178 w 2476443"/>
              <a:gd name="connsiteY28" fmla="*/ 1852692 h 3377247"/>
              <a:gd name="connsiteX29" fmla="*/ 1751554 w 2476443"/>
              <a:gd name="connsiteY29" fmla="*/ 2817233 h 3377247"/>
              <a:gd name="connsiteX30" fmla="*/ 1373023 w 2476443"/>
              <a:gd name="connsiteY30" fmla="*/ 1747994 h 3377247"/>
              <a:gd name="connsiteX31" fmla="*/ 787749 w 2476443"/>
              <a:gd name="connsiteY31" fmla="*/ 1297597 h 3377247"/>
              <a:gd name="connsiteX32" fmla="*/ 741982 w 2476443"/>
              <a:gd name="connsiteY32" fmla="*/ 1457813 h 3377247"/>
              <a:gd name="connsiteX33" fmla="*/ 647348 w 2476443"/>
              <a:gd name="connsiteY33" fmla="*/ 1849128 h 3377247"/>
              <a:gd name="connsiteX34" fmla="*/ 601983 w 2476443"/>
              <a:gd name="connsiteY34" fmla="*/ 1906309 h 3377247"/>
              <a:gd name="connsiteX35" fmla="*/ 573533 w 2476443"/>
              <a:gd name="connsiteY35" fmla="*/ 1891163 h 3377247"/>
              <a:gd name="connsiteX36" fmla="*/ 656789 w 2476443"/>
              <a:gd name="connsiteY36" fmla="*/ 1520940 h 3377247"/>
              <a:gd name="connsiteX37" fmla="*/ 525720 w 2476443"/>
              <a:gd name="connsiteY37" fmla="*/ 2165766 h 3377247"/>
              <a:gd name="connsiteX38" fmla="*/ 621443 w 2476443"/>
              <a:gd name="connsiteY38" fmla="*/ 2123904 h 3377247"/>
              <a:gd name="connsiteX39" fmla="*/ 866625 w 2476443"/>
              <a:gd name="connsiteY39" fmla="*/ 1434625 h 3377247"/>
              <a:gd name="connsiteX40" fmla="*/ 787749 w 2476443"/>
              <a:gd name="connsiteY40" fmla="*/ 1297597 h 3377247"/>
              <a:gd name="connsiteX41" fmla="*/ 1747943 w 2476443"/>
              <a:gd name="connsiteY41" fmla="*/ 1290053 h 3377247"/>
              <a:gd name="connsiteX42" fmla="*/ 1640654 w 2476443"/>
              <a:gd name="connsiteY42" fmla="*/ 1304737 h 3377247"/>
              <a:gd name="connsiteX43" fmla="*/ 2011928 w 2476443"/>
              <a:gd name="connsiteY43" fmla="*/ 1597321 h 3377247"/>
              <a:gd name="connsiteX44" fmla="*/ 1620637 w 2476443"/>
              <a:gd name="connsiteY44" fmla="*/ 1403780 h 3377247"/>
              <a:gd name="connsiteX45" fmla="*/ 2330262 w 2476443"/>
              <a:gd name="connsiteY45" fmla="*/ 1787296 h 3377247"/>
              <a:gd name="connsiteX46" fmla="*/ 1747943 w 2476443"/>
              <a:gd name="connsiteY46" fmla="*/ 1290053 h 3377247"/>
              <a:gd name="connsiteX47" fmla="*/ 577889 w 2476443"/>
              <a:gd name="connsiteY47" fmla="*/ 57551 h 3377247"/>
              <a:gd name="connsiteX48" fmla="*/ 498324 w 2476443"/>
              <a:gd name="connsiteY48" fmla="*/ 254618 h 3377247"/>
              <a:gd name="connsiteX49" fmla="*/ 440571 w 2476443"/>
              <a:gd name="connsiteY49" fmla="*/ 453098 h 3377247"/>
              <a:gd name="connsiteX50" fmla="*/ 405083 w 2476443"/>
              <a:gd name="connsiteY50" fmla="*/ 432425 h 3377247"/>
              <a:gd name="connsiteX51" fmla="*/ 436963 w 2476443"/>
              <a:gd name="connsiteY51" fmla="*/ 170333 h 3377247"/>
              <a:gd name="connsiteX52" fmla="*/ 157288 w 2476443"/>
              <a:gd name="connsiteY52" fmla="*/ 1142217 h 3377247"/>
              <a:gd name="connsiteX53" fmla="*/ 577889 w 2476443"/>
              <a:gd name="connsiteY53" fmla="*/ 57551 h 3377247"/>
              <a:gd name="connsiteX54" fmla="*/ 1250303 w 2476443"/>
              <a:gd name="connsiteY54" fmla="*/ 0 h 3377247"/>
              <a:gd name="connsiteX55" fmla="*/ 1535094 w 2476443"/>
              <a:gd name="connsiteY55" fmla="*/ 0 h 3377247"/>
              <a:gd name="connsiteX56" fmla="*/ 1687492 w 2476443"/>
              <a:gd name="connsiteY56" fmla="*/ 141068 h 3377247"/>
              <a:gd name="connsiteX57" fmla="*/ 1851732 w 2476443"/>
              <a:gd name="connsiteY57" fmla="*/ 292935 h 3377247"/>
              <a:gd name="connsiteX58" fmla="*/ 1833204 w 2476443"/>
              <a:gd name="connsiteY58" fmla="*/ 316228 h 3377247"/>
              <a:gd name="connsiteX59" fmla="*/ 1616084 w 2476443"/>
              <a:gd name="connsiteY59" fmla="*/ 147446 h 3377247"/>
              <a:gd name="connsiteX60" fmla="*/ 1349183 w 2476443"/>
              <a:gd name="connsiteY60" fmla="*/ 6561 h 3377247"/>
              <a:gd name="connsiteX61" fmla="*/ 2176748 w 2476443"/>
              <a:gd name="connsiteY61" fmla="*/ 568765 h 3377247"/>
              <a:gd name="connsiteX62" fmla="*/ 1727587 w 2476443"/>
              <a:gd name="connsiteY62" fmla="*/ 11525 h 3377247"/>
              <a:gd name="connsiteX63" fmla="*/ 1676546 w 2476443"/>
              <a:gd name="connsiteY63" fmla="*/ 0 h 3377247"/>
              <a:gd name="connsiteX64" fmla="*/ 1878091 w 2476443"/>
              <a:gd name="connsiteY64" fmla="*/ 0 h 3377247"/>
              <a:gd name="connsiteX65" fmla="*/ 1997002 w 2476443"/>
              <a:gd name="connsiteY65" fmla="*/ 88744 h 3377247"/>
              <a:gd name="connsiteX66" fmla="*/ 2179979 w 2476443"/>
              <a:gd name="connsiteY66" fmla="*/ 341422 h 3377247"/>
              <a:gd name="connsiteX67" fmla="*/ 2322628 w 2476443"/>
              <a:gd name="connsiteY67" fmla="*/ 639532 h 3377247"/>
              <a:gd name="connsiteX68" fmla="*/ 2242012 w 2476443"/>
              <a:gd name="connsiteY68" fmla="*/ 654097 h 3377247"/>
              <a:gd name="connsiteX69" fmla="*/ 1781235 w 2476443"/>
              <a:gd name="connsiteY69" fmla="*/ 574043 h 3377247"/>
              <a:gd name="connsiteX70" fmla="*/ 1266142 w 2476443"/>
              <a:gd name="connsiteY70" fmla="*/ 42404 h 3377247"/>
              <a:gd name="connsiteX71" fmla="*/ 850933 w 2476443"/>
              <a:gd name="connsiteY71" fmla="*/ 0 h 3377247"/>
              <a:gd name="connsiteX72" fmla="*/ 912773 w 2476443"/>
              <a:gd name="connsiteY72" fmla="*/ 0 h 3377247"/>
              <a:gd name="connsiteX73" fmla="*/ 1105381 w 2476443"/>
              <a:gd name="connsiteY73" fmla="*/ 858402 h 3377247"/>
              <a:gd name="connsiteX74" fmla="*/ 1156198 w 2476443"/>
              <a:gd name="connsiteY74" fmla="*/ 1066909 h 3377247"/>
              <a:gd name="connsiteX75" fmla="*/ 1258853 w 2476443"/>
              <a:gd name="connsiteY75" fmla="*/ 1174057 h 3377247"/>
              <a:gd name="connsiteX76" fmla="*/ 1609673 w 2476443"/>
              <a:gd name="connsiteY76" fmla="*/ 1223767 h 3377247"/>
              <a:gd name="connsiteX77" fmla="*/ 2335582 w 2476443"/>
              <a:gd name="connsiteY77" fmla="*/ 1609274 h 3377247"/>
              <a:gd name="connsiteX78" fmla="*/ 2476443 w 2476443"/>
              <a:gd name="connsiteY78" fmla="*/ 1851097 h 3377247"/>
              <a:gd name="connsiteX79" fmla="*/ 2140536 w 2476443"/>
              <a:gd name="connsiteY79" fmla="*/ 1868158 h 3377247"/>
              <a:gd name="connsiteX80" fmla="*/ 1729336 w 2476443"/>
              <a:gd name="connsiteY80" fmla="*/ 1674345 h 3377247"/>
              <a:gd name="connsiteX81" fmla="*/ 1551117 w 2476443"/>
              <a:gd name="connsiteY81" fmla="*/ 1441900 h 3377247"/>
              <a:gd name="connsiteX82" fmla="*/ 1345901 w 2476443"/>
              <a:gd name="connsiteY82" fmla="*/ 1273777 h 3377247"/>
              <a:gd name="connsiteX83" fmla="*/ 1205760 w 2476443"/>
              <a:gd name="connsiteY83" fmla="*/ 1237636 h 3377247"/>
              <a:gd name="connsiteX84" fmla="*/ 1323931 w 2476443"/>
              <a:gd name="connsiteY84" fmla="*/ 1580795 h 3377247"/>
              <a:gd name="connsiteX85" fmla="*/ 1415894 w 2476443"/>
              <a:gd name="connsiteY85" fmla="*/ 1652940 h 3377247"/>
              <a:gd name="connsiteX86" fmla="*/ 1868785 w 2476443"/>
              <a:gd name="connsiteY86" fmla="*/ 2230994 h 3377247"/>
              <a:gd name="connsiteX87" fmla="*/ 1881383 w 2476443"/>
              <a:gd name="connsiteY87" fmla="*/ 2680895 h 3377247"/>
              <a:gd name="connsiteX88" fmla="*/ 1824663 w 2476443"/>
              <a:gd name="connsiteY88" fmla="*/ 2932609 h 3377247"/>
              <a:gd name="connsiteX89" fmla="*/ 1797788 w 2476443"/>
              <a:gd name="connsiteY89" fmla="*/ 2938546 h 3377247"/>
              <a:gd name="connsiteX90" fmla="*/ 1353298 w 2476443"/>
              <a:gd name="connsiteY90" fmla="*/ 2582483 h 3377247"/>
              <a:gd name="connsiteX91" fmla="*/ 1218472 w 2476443"/>
              <a:gd name="connsiteY91" fmla="*/ 1862981 h 3377247"/>
              <a:gd name="connsiteX92" fmla="*/ 1138217 w 2476443"/>
              <a:gd name="connsiteY92" fmla="*/ 1241221 h 3377247"/>
              <a:gd name="connsiteX93" fmla="*/ 1026352 w 2476443"/>
              <a:gd name="connsiteY93" fmla="*/ 1165562 h 3377247"/>
              <a:gd name="connsiteX94" fmla="*/ 1099843 w 2476443"/>
              <a:gd name="connsiteY94" fmla="*/ 1096051 h 3377247"/>
              <a:gd name="connsiteX95" fmla="*/ 1036842 w 2476443"/>
              <a:gd name="connsiteY95" fmla="*/ 836706 h 3377247"/>
              <a:gd name="connsiteX96" fmla="*/ 897565 w 2476443"/>
              <a:gd name="connsiteY96" fmla="*/ 1073889 h 3377247"/>
              <a:gd name="connsiteX97" fmla="*/ 903736 w 2476443"/>
              <a:gd name="connsiteY97" fmla="*/ 1314676 h 3377247"/>
              <a:gd name="connsiteX98" fmla="*/ 763530 w 2476443"/>
              <a:gd name="connsiteY98" fmla="*/ 2094311 h 3377247"/>
              <a:gd name="connsiteX99" fmla="*/ 596942 w 2476443"/>
              <a:gd name="connsiteY99" fmla="*/ 2226098 h 3377247"/>
              <a:gd name="connsiteX100" fmla="*/ 462515 w 2476443"/>
              <a:gd name="connsiteY100" fmla="*/ 2190144 h 3377247"/>
              <a:gd name="connsiteX101" fmla="*/ 429112 w 2476443"/>
              <a:gd name="connsiteY101" fmla="*/ 1944036 h 3377247"/>
              <a:gd name="connsiteX102" fmla="*/ 659528 w 2476443"/>
              <a:gd name="connsiteY102" fmla="*/ 1347213 h 3377247"/>
              <a:gd name="connsiteX103" fmla="*/ 840900 w 2476443"/>
              <a:gd name="connsiteY103" fmla="*/ 1021654 h 3377247"/>
              <a:gd name="connsiteX104" fmla="*/ 903061 w 2476443"/>
              <a:gd name="connsiteY104" fmla="*/ 903117 h 3377247"/>
              <a:gd name="connsiteX105" fmla="*/ 956786 w 2476443"/>
              <a:gd name="connsiteY105" fmla="*/ 487220 h 3377247"/>
              <a:gd name="connsiteX106" fmla="*/ 890938 w 2476443"/>
              <a:gd name="connsiteY106" fmla="*/ 200021 h 3377247"/>
              <a:gd name="connsiteX107" fmla="*/ 467701 w 2476443"/>
              <a:gd name="connsiteY107" fmla="*/ 0 h 3377247"/>
              <a:gd name="connsiteX108" fmla="*/ 666015 w 2476443"/>
              <a:gd name="connsiteY108" fmla="*/ 0 h 3377247"/>
              <a:gd name="connsiteX109" fmla="*/ 667134 w 2476443"/>
              <a:gd name="connsiteY109" fmla="*/ 15693 h 3377247"/>
              <a:gd name="connsiteX110" fmla="*/ 327285 w 2476443"/>
              <a:gd name="connsiteY110" fmla="*/ 1112507 h 3377247"/>
              <a:gd name="connsiteX111" fmla="*/ 99740 w 2476443"/>
              <a:gd name="connsiteY111" fmla="*/ 1287558 h 3377247"/>
              <a:gd name="connsiteX112" fmla="*/ 92533 w 2476443"/>
              <a:gd name="connsiteY112" fmla="*/ 671368 h 3377247"/>
              <a:gd name="connsiteX113" fmla="*/ 434441 w 2476443"/>
              <a:gd name="connsiteY113" fmla="*/ 38393 h 3377247"/>
              <a:gd name="connsiteX114" fmla="*/ 21630 w 2476443"/>
              <a:gd name="connsiteY114" fmla="*/ 0 h 3377247"/>
              <a:gd name="connsiteX115" fmla="*/ 91766 w 2476443"/>
              <a:gd name="connsiteY115" fmla="*/ 0 h 3377247"/>
              <a:gd name="connsiteX116" fmla="*/ 0 w 2476443"/>
              <a:gd name="connsiteY116" fmla="*/ 157944 h 3377247"/>
              <a:gd name="connsiteX117" fmla="*/ 0 w 2476443"/>
              <a:gd name="connsiteY117" fmla="*/ 39174 h 33772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</a:cxnLst>
            <a:rect l="l" t="t" r="r" b="b"/>
            <a:pathLst>
              <a:path w="2476443" h="3377247">
                <a:moveTo>
                  <a:pt x="131832" y="2603380"/>
                </a:moveTo>
                <a:cubicBezTo>
                  <a:pt x="102563" y="2602123"/>
                  <a:pt x="72184" y="2604330"/>
                  <a:pt x="40810" y="2609673"/>
                </a:cubicBezTo>
                <a:cubicBezTo>
                  <a:pt x="34977" y="2620459"/>
                  <a:pt x="28668" y="2630958"/>
                  <a:pt x="22360" y="2641458"/>
                </a:cubicBezTo>
                <a:cubicBezTo>
                  <a:pt x="81346" y="2676900"/>
                  <a:pt x="142625" y="2708523"/>
                  <a:pt x="197791" y="2748166"/>
                </a:cubicBezTo>
                <a:cubicBezTo>
                  <a:pt x="265416" y="2797243"/>
                  <a:pt x="336092" y="2845555"/>
                  <a:pt x="391786" y="2906949"/>
                </a:cubicBezTo>
                <a:cubicBezTo>
                  <a:pt x="453655" y="2975302"/>
                  <a:pt x="499684" y="3058169"/>
                  <a:pt x="554014" y="3133682"/>
                </a:cubicBezTo>
                <a:cubicBezTo>
                  <a:pt x="569495" y="3155327"/>
                  <a:pt x="589174" y="3174295"/>
                  <a:pt x="613883" y="3202133"/>
                </a:cubicBezTo>
                <a:cubicBezTo>
                  <a:pt x="622136" y="3034316"/>
                  <a:pt x="509181" y="2887202"/>
                  <a:pt x="362172" y="2717029"/>
                </a:cubicBezTo>
                <a:cubicBezTo>
                  <a:pt x="297457" y="2642095"/>
                  <a:pt x="219640" y="2607152"/>
                  <a:pt x="131832" y="2603380"/>
                </a:cubicBezTo>
                <a:close/>
                <a:moveTo>
                  <a:pt x="0" y="2515796"/>
                </a:moveTo>
                <a:lnTo>
                  <a:pt x="1912" y="2516152"/>
                </a:lnTo>
                <a:cubicBezTo>
                  <a:pt x="24328" y="2518579"/>
                  <a:pt x="46950" y="2519181"/>
                  <a:pt x="69005" y="2517494"/>
                </a:cubicBezTo>
                <a:cubicBezTo>
                  <a:pt x="274028" y="2501684"/>
                  <a:pt x="397138" y="2621123"/>
                  <a:pt x="514290" y="2765562"/>
                </a:cubicBezTo>
                <a:cubicBezTo>
                  <a:pt x="654816" y="2938984"/>
                  <a:pt x="780342" y="3318389"/>
                  <a:pt x="745978" y="3352952"/>
                </a:cubicBezTo>
                <a:cubicBezTo>
                  <a:pt x="561549" y="3451935"/>
                  <a:pt x="131922" y="3232761"/>
                  <a:pt x="1182" y="2979480"/>
                </a:cubicBezTo>
                <a:lnTo>
                  <a:pt x="0" y="2976961"/>
                </a:lnTo>
                <a:lnTo>
                  <a:pt x="0" y="2788045"/>
                </a:lnTo>
                <a:lnTo>
                  <a:pt x="10452" y="2820897"/>
                </a:lnTo>
                <a:cubicBezTo>
                  <a:pt x="111928" y="3094545"/>
                  <a:pt x="272910" y="3233685"/>
                  <a:pt x="521041" y="3232735"/>
                </a:cubicBezTo>
                <a:cubicBezTo>
                  <a:pt x="463785" y="3143773"/>
                  <a:pt x="413658" y="3062340"/>
                  <a:pt x="359810" y="2983868"/>
                </a:cubicBezTo>
                <a:cubicBezTo>
                  <a:pt x="349079" y="2968326"/>
                  <a:pt x="321489" y="2951748"/>
                  <a:pt x="305764" y="2955290"/>
                </a:cubicBezTo>
                <a:cubicBezTo>
                  <a:pt x="246868" y="2969267"/>
                  <a:pt x="229054" y="2923488"/>
                  <a:pt x="201687" y="2891456"/>
                </a:cubicBezTo>
                <a:cubicBezTo>
                  <a:pt x="152440" y="2833611"/>
                  <a:pt x="104267" y="2774584"/>
                  <a:pt x="40334" y="2731937"/>
                </a:cubicBezTo>
                <a:lnTo>
                  <a:pt x="0" y="2710827"/>
                </a:lnTo>
                <a:close/>
                <a:moveTo>
                  <a:pt x="1373023" y="1747994"/>
                </a:moveTo>
                <a:cubicBezTo>
                  <a:pt x="1419467" y="1860339"/>
                  <a:pt x="1459166" y="1963436"/>
                  <a:pt x="1503825" y="2063667"/>
                </a:cubicBezTo>
                <a:cubicBezTo>
                  <a:pt x="1547155" y="2161800"/>
                  <a:pt x="1628339" y="2241108"/>
                  <a:pt x="1662101" y="2359475"/>
                </a:cubicBezTo>
                <a:cubicBezTo>
                  <a:pt x="1627720" y="2356354"/>
                  <a:pt x="1600181" y="2361241"/>
                  <a:pt x="1595627" y="2352659"/>
                </a:cubicBezTo>
                <a:cubicBezTo>
                  <a:pt x="1501192" y="2185496"/>
                  <a:pt x="1408667" y="2016233"/>
                  <a:pt x="1319178" y="1852692"/>
                </a:cubicBezTo>
                <a:cubicBezTo>
                  <a:pt x="1139226" y="2090766"/>
                  <a:pt x="1297640" y="2596457"/>
                  <a:pt x="1751554" y="2817233"/>
                </a:cubicBezTo>
                <a:cubicBezTo>
                  <a:pt x="1943296" y="2451789"/>
                  <a:pt x="1732170" y="1824791"/>
                  <a:pt x="1373023" y="1747994"/>
                </a:cubicBezTo>
                <a:close/>
                <a:moveTo>
                  <a:pt x="787749" y="1297597"/>
                </a:moveTo>
                <a:cubicBezTo>
                  <a:pt x="770960" y="1355710"/>
                  <a:pt x="754757" y="1406381"/>
                  <a:pt x="741982" y="1457813"/>
                </a:cubicBezTo>
                <a:cubicBezTo>
                  <a:pt x="709992" y="1588633"/>
                  <a:pt x="681241" y="1719451"/>
                  <a:pt x="647348" y="1849128"/>
                </a:cubicBezTo>
                <a:cubicBezTo>
                  <a:pt x="641684" y="1870407"/>
                  <a:pt x="617930" y="1887311"/>
                  <a:pt x="601983" y="1906309"/>
                </a:cubicBezTo>
                <a:cubicBezTo>
                  <a:pt x="592658" y="1901356"/>
                  <a:pt x="582858" y="1896116"/>
                  <a:pt x="573533" y="1891163"/>
                </a:cubicBezTo>
                <a:cubicBezTo>
                  <a:pt x="600935" y="1767978"/>
                  <a:pt x="629100" y="1644603"/>
                  <a:pt x="656789" y="1520940"/>
                </a:cubicBezTo>
                <a:cubicBezTo>
                  <a:pt x="540556" y="1715461"/>
                  <a:pt x="453557" y="1915205"/>
                  <a:pt x="525720" y="2165766"/>
                </a:cubicBezTo>
                <a:cubicBezTo>
                  <a:pt x="573962" y="2144739"/>
                  <a:pt x="600172" y="2137753"/>
                  <a:pt x="621443" y="2123904"/>
                </a:cubicBezTo>
                <a:cubicBezTo>
                  <a:pt x="822895" y="1992280"/>
                  <a:pt x="935562" y="1678701"/>
                  <a:pt x="866625" y="1434625"/>
                </a:cubicBezTo>
                <a:cubicBezTo>
                  <a:pt x="853099" y="1388176"/>
                  <a:pt x="854841" y="1328168"/>
                  <a:pt x="787749" y="1297597"/>
                </a:cubicBezTo>
                <a:close/>
                <a:moveTo>
                  <a:pt x="1747943" y="1290053"/>
                </a:moveTo>
                <a:cubicBezTo>
                  <a:pt x="1712816" y="1291110"/>
                  <a:pt x="1677000" y="1295967"/>
                  <a:pt x="1640654" y="1304737"/>
                </a:cubicBezTo>
                <a:cubicBezTo>
                  <a:pt x="1756830" y="1414164"/>
                  <a:pt x="1944362" y="1427467"/>
                  <a:pt x="2011928" y="1597321"/>
                </a:cubicBezTo>
                <a:cubicBezTo>
                  <a:pt x="1882801" y="1532075"/>
                  <a:pt x="1769536" y="1442584"/>
                  <a:pt x="1620637" y="1403780"/>
                </a:cubicBezTo>
                <a:cubicBezTo>
                  <a:pt x="1796290" y="1725617"/>
                  <a:pt x="2003019" y="1852431"/>
                  <a:pt x="2330262" y="1787296"/>
                </a:cubicBezTo>
                <a:cubicBezTo>
                  <a:pt x="2205994" y="1461422"/>
                  <a:pt x="1993834" y="1282651"/>
                  <a:pt x="1747943" y="1290053"/>
                </a:cubicBezTo>
                <a:close/>
                <a:moveTo>
                  <a:pt x="577889" y="57551"/>
                </a:moveTo>
                <a:cubicBezTo>
                  <a:pt x="546390" y="134756"/>
                  <a:pt x="519311" y="193830"/>
                  <a:pt x="498324" y="254618"/>
                </a:cubicBezTo>
                <a:cubicBezTo>
                  <a:pt x="476093" y="318554"/>
                  <a:pt x="460143" y="384966"/>
                  <a:pt x="440571" y="453098"/>
                </a:cubicBezTo>
                <a:cubicBezTo>
                  <a:pt x="418403" y="440428"/>
                  <a:pt x="404601" y="435383"/>
                  <a:pt x="405083" y="432425"/>
                </a:cubicBezTo>
                <a:cubicBezTo>
                  <a:pt x="414693" y="345316"/>
                  <a:pt x="425828" y="257824"/>
                  <a:pt x="436963" y="170333"/>
                </a:cubicBezTo>
                <a:cubicBezTo>
                  <a:pt x="146722" y="584415"/>
                  <a:pt x="63003" y="856280"/>
                  <a:pt x="157288" y="1142217"/>
                </a:cubicBezTo>
                <a:cubicBezTo>
                  <a:pt x="427454" y="1039539"/>
                  <a:pt x="713096" y="453167"/>
                  <a:pt x="577889" y="57551"/>
                </a:cubicBezTo>
                <a:close/>
                <a:moveTo>
                  <a:pt x="1250303" y="0"/>
                </a:moveTo>
                <a:lnTo>
                  <a:pt x="1535094" y="0"/>
                </a:lnTo>
                <a:lnTo>
                  <a:pt x="1687492" y="141068"/>
                </a:lnTo>
                <a:cubicBezTo>
                  <a:pt x="1742658" y="192159"/>
                  <a:pt x="1797160" y="242607"/>
                  <a:pt x="1851732" y="292935"/>
                </a:cubicBezTo>
                <a:cubicBezTo>
                  <a:pt x="1845906" y="300477"/>
                  <a:pt x="1839318" y="308209"/>
                  <a:pt x="1833204" y="316228"/>
                </a:cubicBezTo>
                <a:cubicBezTo>
                  <a:pt x="1737134" y="296174"/>
                  <a:pt x="1687887" y="203580"/>
                  <a:pt x="1616084" y="147446"/>
                </a:cubicBezTo>
                <a:cubicBezTo>
                  <a:pt x="1538197" y="86357"/>
                  <a:pt x="1463260" y="25741"/>
                  <a:pt x="1349183" y="6561"/>
                </a:cubicBezTo>
                <a:cubicBezTo>
                  <a:pt x="1394727" y="370386"/>
                  <a:pt x="1753787" y="580934"/>
                  <a:pt x="2176748" y="568765"/>
                </a:cubicBezTo>
                <a:cubicBezTo>
                  <a:pt x="2100932" y="265021"/>
                  <a:pt x="1928750" y="78018"/>
                  <a:pt x="1727587" y="11525"/>
                </a:cubicBezTo>
                <a:lnTo>
                  <a:pt x="1676546" y="0"/>
                </a:lnTo>
                <a:lnTo>
                  <a:pt x="1878091" y="0"/>
                </a:lnTo>
                <a:lnTo>
                  <a:pt x="1997002" y="88744"/>
                </a:lnTo>
                <a:cubicBezTo>
                  <a:pt x="2070549" y="159079"/>
                  <a:pt x="2128927" y="246444"/>
                  <a:pt x="2179979" y="341422"/>
                </a:cubicBezTo>
                <a:cubicBezTo>
                  <a:pt x="2230653" y="434875"/>
                  <a:pt x="2337998" y="577318"/>
                  <a:pt x="2322628" y="639532"/>
                </a:cubicBezTo>
                <a:cubicBezTo>
                  <a:pt x="2302471" y="667691"/>
                  <a:pt x="2268104" y="658083"/>
                  <a:pt x="2242012" y="654097"/>
                </a:cubicBezTo>
                <a:cubicBezTo>
                  <a:pt x="2087651" y="630847"/>
                  <a:pt x="1930702" y="615137"/>
                  <a:pt x="1781235" y="574043"/>
                </a:cubicBezTo>
                <a:cubicBezTo>
                  <a:pt x="1510101" y="499466"/>
                  <a:pt x="1343609" y="307843"/>
                  <a:pt x="1266142" y="42404"/>
                </a:cubicBezTo>
                <a:close/>
                <a:moveTo>
                  <a:pt x="850933" y="0"/>
                </a:moveTo>
                <a:lnTo>
                  <a:pt x="912773" y="0"/>
                </a:lnTo>
                <a:lnTo>
                  <a:pt x="1105381" y="858402"/>
                </a:lnTo>
                <a:cubicBezTo>
                  <a:pt x="1121049" y="928224"/>
                  <a:pt x="1143293" y="996799"/>
                  <a:pt x="1156198" y="1066909"/>
                </a:cubicBezTo>
                <a:cubicBezTo>
                  <a:pt x="1167598" y="1127670"/>
                  <a:pt x="1201549" y="1155214"/>
                  <a:pt x="1258853" y="1174057"/>
                </a:cubicBezTo>
                <a:cubicBezTo>
                  <a:pt x="1373274" y="1210981"/>
                  <a:pt x="1482574" y="1237034"/>
                  <a:pt x="1609673" y="1223767"/>
                </a:cubicBezTo>
                <a:cubicBezTo>
                  <a:pt x="1931231" y="1189641"/>
                  <a:pt x="2186280" y="1303918"/>
                  <a:pt x="2335582" y="1609274"/>
                </a:cubicBezTo>
                <a:cubicBezTo>
                  <a:pt x="2374189" y="1688330"/>
                  <a:pt x="2471618" y="1789091"/>
                  <a:pt x="2476443" y="1851097"/>
                </a:cubicBezTo>
                <a:cubicBezTo>
                  <a:pt x="2445349" y="1916854"/>
                  <a:pt x="2249023" y="1872936"/>
                  <a:pt x="2140536" y="1868158"/>
                </a:cubicBezTo>
                <a:cubicBezTo>
                  <a:pt x="1978901" y="1861322"/>
                  <a:pt x="1835183" y="1804196"/>
                  <a:pt x="1729336" y="1674345"/>
                </a:cubicBezTo>
                <a:cubicBezTo>
                  <a:pt x="1667578" y="1598264"/>
                  <a:pt x="1591898" y="1528110"/>
                  <a:pt x="1551117" y="1441900"/>
                </a:cubicBezTo>
                <a:cubicBezTo>
                  <a:pt x="1505591" y="1346345"/>
                  <a:pt x="1434427" y="1304235"/>
                  <a:pt x="1345901" y="1273777"/>
                </a:cubicBezTo>
                <a:cubicBezTo>
                  <a:pt x="1308778" y="1261214"/>
                  <a:pt x="1270501" y="1253803"/>
                  <a:pt x="1205760" y="1237636"/>
                </a:cubicBezTo>
                <a:cubicBezTo>
                  <a:pt x="1249120" y="1366966"/>
                  <a:pt x="1280328" y="1476652"/>
                  <a:pt x="1323931" y="1580795"/>
                </a:cubicBezTo>
                <a:cubicBezTo>
                  <a:pt x="1337393" y="1612267"/>
                  <a:pt x="1381735" y="1634364"/>
                  <a:pt x="1415894" y="1652940"/>
                </a:cubicBezTo>
                <a:cubicBezTo>
                  <a:pt x="1650722" y="1780399"/>
                  <a:pt x="1772008" y="1998770"/>
                  <a:pt x="1868785" y="2230994"/>
                </a:cubicBezTo>
                <a:cubicBezTo>
                  <a:pt x="1928501" y="2374048"/>
                  <a:pt x="1915987" y="2529562"/>
                  <a:pt x="1881383" y="2680895"/>
                </a:cubicBezTo>
                <a:cubicBezTo>
                  <a:pt x="1862735" y="2762574"/>
                  <a:pt x="1844373" y="2843776"/>
                  <a:pt x="1824663" y="2932609"/>
                </a:cubicBezTo>
                <a:cubicBezTo>
                  <a:pt x="1821613" y="2933375"/>
                  <a:pt x="1805400" y="2943119"/>
                  <a:pt x="1797788" y="2938546"/>
                </a:cubicBezTo>
                <a:cubicBezTo>
                  <a:pt x="1634249" y="2838982"/>
                  <a:pt x="1469857" y="2737607"/>
                  <a:pt x="1353298" y="2582483"/>
                </a:cubicBezTo>
                <a:cubicBezTo>
                  <a:pt x="1191141" y="2367484"/>
                  <a:pt x="1125057" y="2125122"/>
                  <a:pt x="1218472" y="1862981"/>
                </a:cubicBezTo>
                <a:cubicBezTo>
                  <a:pt x="1298761" y="1637769"/>
                  <a:pt x="1208101" y="1441698"/>
                  <a:pt x="1138217" y="1241221"/>
                </a:cubicBezTo>
                <a:cubicBezTo>
                  <a:pt x="1127232" y="1209938"/>
                  <a:pt x="1071158" y="1194432"/>
                  <a:pt x="1026352" y="1165562"/>
                </a:cubicBezTo>
                <a:cubicBezTo>
                  <a:pt x="1048685" y="1144556"/>
                  <a:pt x="1069109" y="1125651"/>
                  <a:pt x="1099843" y="1096051"/>
                </a:cubicBezTo>
                <a:cubicBezTo>
                  <a:pt x="1081893" y="1023561"/>
                  <a:pt x="1061397" y="939147"/>
                  <a:pt x="1036842" y="836706"/>
                </a:cubicBezTo>
                <a:cubicBezTo>
                  <a:pt x="956672" y="911946"/>
                  <a:pt x="938108" y="998871"/>
                  <a:pt x="897565" y="1073889"/>
                </a:cubicBezTo>
                <a:cubicBezTo>
                  <a:pt x="850902" y="1160169"/>
                  <a:pt x="870278" y="1233517"/>
                  <a:pt x="903736" y="1314676"/>
                </a:cubicBezTo>
                <a:cubicBezTo>
                  <a:pt x="1023734" y="1603073"/>
                  <a:pt x="931382" y="1858059"/>
                  <a:pt x="763530" y="2094311"/>
                </a:cubicBezTo>
                <a:cubicBezTo>
                  <a:pt x="724265" y="2149961"/>
                  <a:pt x="654563" y="2184075"/>
                  <a:pt x="596942" y="2226098"/>
                </a:cubicBezTo>
                <a:cubicBezTo>
                  <a:pt x="538558" y="2268312"/>
                  <a:pt x="495180" y="2240298"/>
                  <a:pt x="462515" y="2190144"/>
                </a:cubicBezTo>
                <a:cubicBezTo>
                  <a:pt x="412948" y="2114244"/>
                  <a:pt x="414458" y="2028763"/>
                  <a:pt x="429112" y="1944036"/>
                </a:cubicBezTo>
                <a:cubicBezTo>
                  <a:pt x="465941" y="1729735"/>
                  <a:pt x="539700" y="1530479"/>
                  <a:pt x="659528" y="1347213"/>
                </a:cubicBezTo>
                <a:cubicBezTo>
                  <a:pt x="726993" y="1243553"/>
                  <a:pt x="781236" y="1130651"/>
                  <a:pt x="840900" y="1021654"/>
                </a:cubicBezTo>
                <a:cubicBezTo>
                  <a:pt x="862413" y="982618"/>
                  <a:pt x="876126" y="938246"/>
                  <a:pt x="903061" y="903117"/>
                </a:cubicBezTo>
                <a:cubicBezTo>
                  <a:pt x="1002203" y="773674"/>
                  <a:pt x="997721" y="637826"/>
                  <a:pt x="956786" y="487220"/>
                </a:cubicBezTo>
                <a:cubicBezTo>
                  <a:pt x="931120" y="392555"/>
                  <a:pt x="910361" y="296455"/>
                  <a:pt x="890938" y="200021"/>
                </a:cubicBezTo>
                <a:close/>
                <a:moveTo>
                  <a:pt x="467701" y="0"/>
                </a:moveTo>
                <a:lnTo>
                  <a:pt x="666015" y="0"/>
                </a:lnTo>
                <a:lnTo>
                  <a:pt x="667134" y="15693"/>
                </a:lnTo>
                <a:cubicBezTo>
                  <a:pt x="741894" y="438642"/>
                  <a:pt x="614073" y="802222"/>
                  <a:pt x="327285" y="1112507"/>
                </a:cubicBezTo>
                <a:cubicBezTo>
                  <a:pt x="268763" y="1175422"/>
                  <a:pt x="131148" y="1299936"/>
                  <a:pt x="99740" y="1287558"/>
                </a:cubicBezTo>
                <a:cubicBezTo>
                  <a:pt x="50645" y="1259359"/>
                  <a:pt x="21075" y="863564"/>
                  <a:pt x="92533" y="671368"/>
                </a:cubicBezTo>
                <a:cubicBezTo>
                  <a:pt x="177375" y="443697"/>
                  <a:pt x="287747" y="229905"/>
                  <a:pt x="434441" y="38393"/>
                </a:cubicBezTo>
                <a:close/>
                <a:moveTo>
                  <a:pt x="21630" y="0"/>
                </a:moveTo>
                <a:lnTo>
                  <a:pt x="91766" y="0"/>
                </a:lnTo>
                <a:lnTo>
                  <a:pt x="0" y="157944"/>
                </a:lnTo>
                <a:lnTo>
                  <a:pt x="0" y="39174"/>
                </a:lnTo>
                <a:close/>
              </a:path>
            </a:pathLst>
          </a:custGeom>
          <a:solidFill>
            <a:schemeClr val="tx1">
              <a:alpha val="12000"/>
            </a:schemeClr>
          </a:solidFill>
          <a:ln w="55431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B1E4400-E511-F21B-0AFD-0D362BA52F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53800" y="5879804"/>
            <a:ext cx="661416" cy="8958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0" i="0">
                <a:solidFill>
                  <a:schemeClr val="tx1"/>
                </a:solidFill>
                <a:latin typeface="Sagona Book" panose="02020503050505020204" pitchFamily="18" charset="0"/>
              </a:defRPr>
            </a:lvl1pPr>
          </a:lstStyle>
          <a:p>
            <a:fld id="{58FB4751-880F-D840-AAA9-3A15815CC99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17827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6906653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58FB4751-880F-D840-AAA9-3A15815CC99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4300278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7927598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4844713"/>
      </p:ext>
    </p:extLst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731724"/>
      </p:ext>
    </p:extLst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2AF7C030-67B0-9075-047C-56BA49A7E9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8970744" y="5209684"/>
            <a:ext cx="3221255" cy="1682471"/>
            <a:chOff x="-1483620" y="3988558"/>
            <a:chExt cx="4239452" cy="2903598"/>
          </a:xfrm>
        </p:grpSpPr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8C84BB97-FF3E-F151-0261-21ABF4CA89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>
              <a:off x="325717" y="5597818"/>
              <a:ext cx="2430115" cy="1294338"/>
            </a:xfrm>
            <a:custGeom>
              <a:avLst/>
              <a:gdLst>
                <a:gd name="connsiteX0" fmla="*/ 945169 w 2445355"/>
                <a:gd name="connsiteY0" fmla="*/ 789 h 1315293"/>
                <a:gd name="connsiteX1" fmla="*/ 1083192 w 2445355"/>
                <a:gd name="connsiteY1" fmla="*/ 15575 h 1315293"/>
                <a:gd name="connsiteX2" fmla="*/ 1778340 w 2445355"/>
                <a:gd name="connsiteY2" fmla="*/ 301396 h 1315293"/>
                <a:gd name="connsiteX3" fmla="*/ 2419558 w 2445355"/>
                <a:gd name="connsiteY3" fmla="*/ 1243748 h 1315293"/>
                <a:gd name="connsiteX4" fmla="*/ 2445355 w 2445355"/>
                <a:gd name="connsiteY4" fmla="*/ 1315293 h 1315293"/>
                <a:gd name="connsiteX5" fmla="*/ 0 w 2445355"/>
                <a:gd name="connsiteY5" fmla="*/ 1315293 h 1315293"/>
                <a:gd name="connsiteX6" fmla="*/ 18759 w 2445355"/>
                <a:gd name="connsiteY6" fmla="*/ 1065812 h 1315293"/>
                <a:gd name="connsiteX7" fmla="*/ 421385 w 2445355"/>
                <a:gd name="connsiteY7" fmla="*/ 160260 h 1315293"/>
                <a:gd name="connsiteX8" fmla="*/ 945169 w 2445355"/>
                <a:gd name="connsiteY8" fmla="*/ 789 h 1315293"/>
                <a:gd name="connsiteX0" fmla="*/ 2445355 w 2536795"/>
                <a:gd name="connsiteY0" fmla="*/ 1315293 h 1406733"/>
                <a:gd name="connsiteX1" fmla="*/ 0 w 2536795"/>
                <a:gd name="connsiteY1" fmla="*/ 1315293 h 1406733"/>
                <a:gd name="connsiteX2" fmla="*/ 18759 w 2536795"/>
                <a:gd name="connsiteY2" fmla="*/ 1065812 h 1406733"/>
                <a:gd name="connsiteX3" fmla="*/ 421385 w 2536795"/>
                <a:gd name="connsiteY3" fmla="*/ 160260 h 1406733"/>
                <a:gd name="connsiteX4" fmla="*/ 945169 w 2536795"/>
                <a:gd name="connsiteY4" fmla="*/ 789 h 1406733"/>
                <a:gd name="connsiteX5" fmla="*/ 1083192 w 2536795"/>
                <a:gd name="connsiteY5" fmla="*/ 15575 h 1406733"/>
                <a:gd name="connsiteX6" fmla="*/ 1778340 w 2536795"/>
                <a:gd name="connsiteY6" fmla="*/ 301396 h 1406733"/>
                <a:gd name="connsiteX7" fmla="*/ 2419558 w 2536795"/>
                <a:gd name="connsiteY7" fmla="*/ 1243748 h 1406733"/>
                <a:gd name="connsiteX8" fmla="*/ 2536795 w 2536795"/>
                <a:gd name="connsiteY8" fmla="*/ 1406733 h 1406733"/>
                <a:gd name="connsiteX0" fmla="*/ 2445355 w 2445355"/>
                <a:gd name="connsiteY0" fmla="*/ 1315293 h 1315293"/>
                <a:gd name="connsiteX1" fmla="*/ 0 w 2445355"/>
                <a:gd name="connsiteY1" fmla="*/ 1315293 h 1315293"/>
                <a:gd name="connsiteX2" fmla="*/ 18759 w 2445355"/>
                <a:gd name="connsiteY2" fmla="*/ 1065812 h 1315293"/>
                <a:gd name="connsiteX3" fmla="*/ 421385 w 2445355"/>
                <a:gd name="connsiteY3" fmla="*/ 160260 h 1315293"/>
                <a:gd name="connsiteX4" fmla="*/ 945169 w 2445355"/>
                <a:gd name="connsiteY4" fmla="*/ 789 h 1315293"/>
                <a:gd name="connsiteX5" fmla="*/ 1083192 w 2445355"/>
                <a:gd name="connsiteY5" fmla="*/ 15575 h 1315293"/>
                <a:gd name="connsiteX6" fmla="*/ 1778340 w 2445355"/>
                <a:gd name="connsiteY6" fmla="*/ 301396 h 1315293"/>
                <a:gd name="connsiteX7" fmla="*/ 2419558 w 2445355"/>
                <a:gd name="connsiteY7" fmla="*/ 1243748 h 1315293"/>
                <a:gd name="connsiteX8" fmla="*/ 2430115 w 2445355"/>
                <a:gd name="connsiteY8" fmla="*/ 1294338 h 1315293"/>
                <a:gd name="connsiteX0" fmla="*/ 2445355 w 2445355"/>
                <a:gd name="connsiteY0" fmla="*/ 1315293 h 1315293"/>
                <a:gd name="connsiteX1" fmla="*/ 0 w 2445355"/>
                <a:gd name="connsiteY1" fmla="*/ 1315293 h 1315293"/>
                <a:gd name="connsiteX2" fmla="*/ 18759 w 2445355"/>
                <a:gd name="connsiteY2" fmla="*/ 1065812 h 1315293"/>
                <a:gd name="connsiteX3" fmla="*/ 421385 w 2445355"/>
                <a:gd name="connsiteY3" fmla="*/ 160260 h 1315293"/>
                <a:gd name="connsiteX4" fmla="*/ 945169 w 2445355"/>
                <a:gd name="connsiteY4" fmla="*/ 789 h 1315293"/>
                <a:gd name="connsiteX5" fmla="*/ 1083192 w 2445355"/>
                <a:gd name="connsiteY5" fmla="*/ 15575 h 1315293"/>
                <a:gd name="connsiteX6" fmla="*/ 1778340 w 2445355"/>
                <a:gd name="connsiteY6" fmla="*/ 301396 h 1315293"/>
                <a:gd name="connsiteX7" fmla="*/ 2419558 w 2445355"/>
                <a:gd name="connsiteY7" fmla="*/ 1243748 h 1315293"/>
                <a:gd name="connsiteX8" fmla="*/ 2430115 w 2445355"/>
                <a:gd name="connsiteY8" fmla="*/ 1294338 h 1315293"/>
                <a:gd name="connsiteX0" fmla="*/ 0 w 2430115"/>
                <a:gd name="connsiteY0" fmla="*/ 1315293 h 1315293"/>
                <a:gd name="connsiteX1" fmla="*/ 18759 w 2430115"/>
                <a:gd name="connsiteY1" fmla="*/ 1065812 h 1315293"/>
                <a:gd name="connsiteX2" fmla="*/ 421385 w 2430115"/>
                <a:gd name="connsiteY2" fmla="*/ 160260 h 1315293"/>
                <a:gd name="connsiteX3" fmla="*/ 945169 w 2430115"/>
                <a:gd name="connsiteY3" fmla="*/ 789 h 1315293"/>
                <a:gd name="connsiteX4" fmla="*/ 1083192 w 2430115"/>
                <a:gd name="connsiteY4" fmla="*/ 15575 h 1315293"/>
                <a:gd name="connsiteX5" fmla="*/ 1778340 w 2430115"/>
                <a:gd name="connsiteY5" fmla="*/ 301396 h 1315293"/>
                <a:gd name="connsiteX6" fmla="*/ 2419558 w 2430115"/>
                <a:gd name="connsiteY6" fmla="*/ 1243748 h 1315293"/>
                <a:gd name="connsiteX7" fmla="*/ 2430115 w 2430115"/>
                <a:gd name="connsiteY7" fmla="*/ 1294338 h 1315293"/>
                <a:gd name="connsiteX0" fmla="*/ 0 w 2430115"/>
                <a:gd name="connsiteY0" fmla="*/ 1281003 h 1294338"/>
                <a:gd name="connsiteX1" fmla="*/ 18759 w 2430115"/>
                <a:gd name="connsiteY1" fmla="*/ 1065812 h 1294338"/>
                <a:gd name="connsiteX2" fmla="*/ 421385 w 2430115"/>
                <a:gd name="connsiteY2" fmla="*/ 160260 h 1294338"/>
                <a:gd name="connsiteX3" fmla="*/ 945169 w 2430115"/>
                <a:gd name="connsiteY3" fmla="*/ 789 h 1294338"/>
                <a:gd name="connsiteX4" fmla="*/ 1083192 w 2430115"/>
                <a:gd name="connsiteY4" fmla="*/ 15575 h 1294338"/>
                <a:gd name="connsiteX5" fmla="*/ 1778340 w 2430115"/>
                <a:gd name="connsiteY5" fmla="*/ 301396 h 1294338"/>
                <a:gd name="connsiteX6" fmla="*/ 2419558 w 2430115"/>
                <a:gd name="connsiteY6" fmla="*/ 1243748 h 1294338"/>
                <a:gd name="connsiteX7" fmla="*/ 2430115 w 2430115"/>
                <a:gd name="connsiteY7" fmla="*/ 1294338 h 12943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430115" h="1294338">
                  <a:moveTo>
                    <a:pt x="0" y="1281003"/>
                  </a:moveTo>
                  <a:lnTo>
                    <a:pt x="18759" y="1065812"/>
                  </a:lnTo>
                  <a:cubicBezTo>
                    <a:pt x="68103" y="677825"/>
                    <a:pt x="196828" y="335497"/>
                    <a:pt x="421385" y="160260"/>
                  </a:cubicBezTo>
                  <a:cubicBezTo>
                    <a:pt x="597747" y="22631"/>
                    <a:pt x="791587" y="-5390"/>
                    <a:pt x="945169" y="789"/>
                  </a:cubicBezTo>
                  <a:cubicBezTo>
                    <a:pt x="996362" y="2849"/>
                    <a:pt x="1043083" y="8708"/>
                    <a:pt x="1083192" y="15575"/>
                  </a:cubicBezTo>
                  <a:cubicBezTo>
                    <a:pt x="1244041" y="37412"/>
                    <a:pt x="1507299" y="98636"/>
                    <a:pt x="1778340" y="301396"/>
                  </a:cubicBezTo>
                  <a:cubicBezTo>
                    <a:pt x="2076448" y="524423"/>
                    <a:pt x="2262092" y="827463"/>
                    <a:pt x="2419558" y="1243748"/>
                  </a:cubicBezTo>
                  <a:cubicBezTo>
                    <a:pt x="2428157" y="1267596"/>
                    <a:pt x="2430115" y="1294338"/>
                    <a:pt x="2430115" y="1294338"/>
                  </a:cubicBezTo>
                </a:path>
              </a:pathLst>
            </a:custGeom>
            <a:noFill/>
            <a:ln w="38100" cap="flat">
              <a:solidFill>
                <a:schemeClr val="accent1"/>
              </a:solidFill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8B57EE81-A108-5777-FCB8-3122AD069B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>
              <a:off x="-1483620" y="3988558"/>
              <a:ext cx="2469462" cy="2893553"/>
            </a:xfrm>
            <a:custGeom>
              <a:avLst/>
              <a:gdLst>
                <a:gd name="connsiteX0" fmla="*/ 194658 w 2477082"/>
                <a:gd name="connsiteY0" fmla="*/ 123 h 2924552"/>
                <a:gd name="connsiteX1" fmla="*/ 1254757 w 2477082"/>
                <a:gd name="connsiteY1" fmla="*/ 251792 h 2924552"/>
                <a:gd name="connsiteX2" fmla="*/ 2447922 w 2477082"/>
                <a:gd name="connsiteY2" fmla="*/ 2893553 h 2924552"/>
                <a:gd name="connsiteX3" fmla="*/ 2441508 w 2477082"/>
                <a:gd name="connsiteY3" fmla="*/ 2924552 h 2924552"/>
                <a:gd name="connsiteX4" fmla="*/ 0 w 2477082"/>
                <a:gd name="connsiteY4" fmla="*/ 2924552 h 2924552"/>
                <a:gd name="connsiteX5" fmla="*/ 0 w 2477082"/>
                <a:gd name="connsiteY5" fmla="*/ 13617 h 2924552"/>
                <a:gd name="connsiteX6" fmla="*/ 59230 w 2477082"/>
                <a:gd name="connsiteY6" fmla="*/ 6396 h 2924552"/>
                <a:gd name="connsiteX7" fmla="*/ 194658 w 2477082"/>
                <a:gd name="connsiteY7" fmla="*/ 123 h 2924552"/>
                <a:gd name="connsiteX0" fmla="*/ 2441508 w 2532948"/>
                <a:gd name="connsiteY0" fmla="*/ 2924552 h 3015992"/>
                <a:gd name="connsiteX1" fmla="*/ 0 w 2532948"/>
                <a:gd name="connsiteY1" fmla="*/ 2924552 h 3015992"/>
                <a:gd name="connsiteX2" fmla="*/ 0 w 2532948"/>
                <a:gd name="connsiteY2" fmla="*/ 13617 h 3015992"/>
                <a:gd name="connsiteX3" fmla="*/ 59230 w 2532948"/>
                <a:gd name="connsiteY3" fmla="*/ 6396 h 3015992"/>
                <a:gd name="connsiteX4" fmla="*/ 194658 w 2532948"/>
                <a:gd name="connsiteY4" fmla="*/ 123 h 3015992"/>
                <a:gd name="connsiteX5" fmla="*/ 1254757 w 2532948"/>
                <a:gd name="connsiteY5" fmla="*/ 251792 h 3015992"/>
                <a:gd name="connsiteX6" fmla="*/ 2447922 w 2532948"/>
                <a:gd name="connsiteY6" fmla="*/ 2893553 h 3015992"/>
                <a:gd name="connsiteX7" fmla="*/ 2532948 w 2532948"/>
                <a:gd name="connsiteY7" fmla="*/ 3015992 h 3015992"/>
                <a:gd name="connsiteX0" fmla="*/ 0 w 2532948"/>
                <a:gd name="connsiteY0" fmla="*/ 2924552 h 3015992"/>
                <a:gd name="connsiteX1" fmla="*/ 0 w 2532948"/>
                <a:gd name="connsiteY1" fmla="*/ 13617 h 3015992"/>
                <a:gd name="connsiteX2" fmla="*/ 59230 w 2532948"/>
                <a:gd name="connsiteY2" fmla="*/ 6396 h 3015992"/>
                <a:gd name="connsiteX3" fmla="*/ 194658 w 2532948"/>
                <a:gd name="connsiteY3" fmla="*/ 123 h 3015992"/>
                <a:gd name="connsiteX4" fmla="*/ 1254757 w 2532948"/>
                <a:gd name="connsiteY4" fmla="*/ 251792 h 3015992"/>
                <a:gd name="connsiteX5" fmla="*/ 2447922 w 2532948"/>
                <a:gd name="connsiteY5" fmla="*/ 2893553 h 3015992"/>
                <a:gd name="connsiteX6" fmla="*/ 2532948 w 2532948"/>
                <a:gd name="connsiteY6" fmla="*/ 3015992 h 3015992"/>
                <a:gd name="connsiteX0" fmla="*/ 0 w 2532948"/>
                <a:gd name="connsiteY0" fmla="*/ 13617 h 3015992"/>
                <a:gd name="connsiteX1" fmla="*/ 59230 w 2532948"/>
                <a:gd name="connsiteY1" fmla="*/ 6396 h 3015992"/>
                <a:gd name="connsiteX2" fmla="*/ 194658 w 2532948"/>
                <a:gd name="connsiteY2" fmla="*/ 123 h 3015992"/>
                <a:gd name="connsiteX3" fmla="*/ 1254757 w 2532948"/>
                <a:gd name="connsiteY3" fmla="*/ 251792 h 3015992"/>
                <a:gd name="connsiteX4" fmla="*/ 2447922 w 2532948"/>
                <a:gd name="connsiteY4" fmla="*/ 2893553 h 3015992"/>
                <a:gd name="connsiteX5" fmla="*/ 2532948 w 2532948"/>
                <a:gd name="connsiteY5" fmla="*/ 3015992 h 3015992"/>
                <a:gd name="connsiteX0" fmla="*/ 0 w 2538663"/>
                <a:gd name="connsiteY0" fmla="*/ 25047 h 3015992"/>
                <a:gd name="connsiteX1" fmla="*/ 64945 w 2538663"/>
                <a:gd name="connsiteY1" fmla="*/ 6396 h 3015992"/>
                <a:gd name="connsiteX2" fmla="*/ 200373 w 2538663"/>
                <a:gd name="connsiteY2" fmla="*/ 123 h 3015992"/>
                <a:gd name="connsiteX3" fmla="*/ 1260472 w 2538663"/>
                <a:gd name="connsiteY3" fmla="*/ 251792 h 3015992"/>
                <a:gd name="connsiteX4" fmla="*/ 2453637 w 2538663"/>
                <a:gd name="connsiteY4" fmla="*/ 2893553 h 3015992"/>
                <a:gd name="connsiteX5" fmla="*/ 2538663 w 2538663"/>
                <a:gd name="connsiteY5" fmla="*/ 3015992 h 3015992"/>
                <a:gd name="connsiteX0" fmla="*/ 0 w 2538663"/>
                <a:gd name="connsiteY0" fmla="*/ 25047 h 3015992"/>
                <a:gd name="connsiteX1" fmla="*/ 63040 w 2538663"/>
                <a:gd name="connsiteY1" fmla="*/ 15921 h 3015992"/>
                <a:gd name="connsiteX2" fmla="*/ 200373 w 2538663"/>
                <a:gd name="connsiteY2" fmla="*/ 123 h 3015992"/>
                <a:gd name="connsiteX3" fmla="*/ 1260472 w 2538663"/>
                <a:gd name="connsiteY3" fmla="*/ 251792 h 3015992"/>
                <a:gd name="connsiteX4" fmla="*/ 2453637 w 2538663"/>
                <a:gd name="connsiteY4" fmla="*/ 2893553 h 3015992"/>
                <a:gd name="connsiteX5" fmla="*/ 2538663 w 2538663"/>
                <a:gd name="connsiteY5" fmla="*/ 3015992 h 3015992"/>
                <a:gd name="connsiteX0" fmla="*/ 0 w 2525328"/>
                <a:gd name="connsiteY0" fmla="*/ 28857 h 3015992"/>
                <a:gd name="connsiteX1" fmla="*/ 49705 w 2525328"/>
                <a:gd name="connsiteY1" fmla="*/ 15921 h 3015992"/>
                <a:gd name="connsiteX2" fmla="*/ 187038 w 2525328"/>
                <a:gd name="connsiteY2" fmla="*/ 123 h 3015992"/>
                <a:gd name="connsiteX3" fmla="*/ 1247137 w 2525328"/>
                <a:gd name="connsiteY3" fmla="*/ 251792 h 3015992"/>
                <a:gd name="connsiteX4" fmla="*/ 2440302 w 2525328"/>
                <a:gd name="connsiteY4" fmla="*/ 2893553 h 3015992"/>
                <a:gd name="connsiteX5" fmla="*/ 2525328 w 2525328"/>
                <a:gd name="connsiteY5" fmla="*/ 3015992 h 3015992"/>
                <a:gd name="connsiteX0" fmla="*/ 0 w 2469462"/>
                <a:gd name="connsiteY0" fmla="*/ 28857 h 2893553"/>
                <a:gd name="connsiteX1" fmla="*/ 49705 w 2469462"/>
                <a:gd name="connsiteY1" fmla="*/ 15921 h 2893553"/>
                <a:gd name="connsiteX2" fmla="*/ 187038 w 2469462"/>
                <a:gd name="connsiteY2" fmla="*/ 123 h 2893553"/>
                <a:gd name="connsiteX3" fmla="*/ 1247137 w 2469462"/>
                <a:gd name="connsiteY3" fmla="*/ 251792 h 2893553"/>
                <a:gd name="connsiteX4" fmla="*/ 2440302 w 2469462"/>
                <a:gd name="connsiteY4" fmla="*/ 2893553 h 28935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469462" h="2893553">
                  <a:moveTo>
                    <a:pt x="0" y="28857"/>
                  </a:moveTo>
                  <a:lnTo>
                    <a:pt x="49705" y="15921"/>
                  </a:lnTo>
                  <a:cubicBezTo>
                    <a:pt x="94327" y="12220"/>
                    <a:pt x="141445" y="627"/>
                    <a:pt x="187038" y="123"/>
                  </a:cubicBezTo>
                  <a:cubicBezTo>
                    <a:pt x="551780" y="-3908"/>
                    <a:pt x="940882" y="92105"/>
                    <a:pt x="1247137" y="251792"/>
                  </a:cubicBezTo>
                  <a:cubicBezTo>
                    <a:pt x="2215986" y="756901"/>
                    <a:pt x="2581199" y="2010367"/>
                    <a:pt x="2440302" y="2893553"/>
                  </a:cubicBezTo>
                </a:path>
              </a:pathLst>
            </a:custGeom>
            <a:noFill/>
            <a:ln w="63500" cap="flat">
              <a:solidFill>
                <a:schemeClr val="accent1"/>
              </a:solidFill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/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C097C655-55B6-BACE-9AD3-8904190E20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0800000">
            <a:off x="10332231" y="4321742"/>
            <a:ext cx="1859768" cy="2536257"/>
          </a:xfrm>
          <a:custGeom>
            <a:avLst/>
            <a:gdLst>
              <a:gd name="connsiteX0" fmla="*/ 131832 w 2476443"/>
              <a:gd name="connsiteY0" fmla="*/ 2603380 h 3377247"/>
              <a:gd name="connsiteX1" fmla="*/ 40810 w 2476443"/>
              <a:gd name="connsiteY1" fmla="*/ 2609673 h 3377247"/>
              <a:gd name="connsiteX2" fmla="*/ 22360 w 2476443"/>
              <a:gd name="connsiteY2" fmla="*/ 2641458 h 3377247"/>
              <a:gd name="connsiteX3" fmla="*/ 197791 w 2476443"/>
              <a:gd name="connsiteY3" fmla="*/ 2748166 h 3377247"/>
              <a:gd name="connsiteX4" fmla="*/ 391786 w 2476443"/>
              <a:gd name="connsiteY4" fmla="*/ 2906949 h 3377247"/>
              <a:gd name="connsiteX5" fmla="*/ 554014 w 2476443"/>
              <a:gd name="connsiteY5" fmla="*/ 3133682 h 3377247"/>
              <a:gd name="connsiteX6" fmla="*/ 613883 w 2476443"/>
              <a:gd name="connsiteY6" fmla="*/ 3202133 h 3377247"/>
              <a:gd name="connsiteX7" fmla="*/ 362172 w 2476443"/>
              <a:gd name="connsiteY7" fmla="*/ 2717029 h 3377247"/>
              <a:gd name="connsiteX8" fmla="*/ 131832 w 2476443"/>
              <a:gd name="connsiteY8" fmla="*/ 2603380 h 3377247"/>
              <a:gd name="connsiteX9" fmla="*/ 0 w 2476443"/>
              <a:gd name="connsiteY9" fmla="*/ 2515796 h 3377247"/>
              <a:gd name="connsiteX10" fmla="*/ 1912 w 2476443"/>
              <a:gd name="connsiteY10" fmla="*/ 2516152 h 3377247"/>
              <a:gd name="connsiteX11" fmla="*/ 69005 w 2476443"/>
              <a:gd name="connsiteY11" fmla="*/ 2517494 h 3377247"/>
              <a:gd name="connsiteX12" fmla="*/ 514290 w 2476443"/>
              <a:gd name="connsiteY12" fmla="*/ 2765562 h 3377247"/>
              <a:gd name="connsiteX13" fmla="*/ 745978 w 2476443"/>
              <a:gd name="connsiteY13" fmla="*/ 3352952 h 3377247"/>
              <a:gd name="connsiteX14" fmla="*/ 1182 w 2476443"/>
              <a:gd name="connsiteY14" fmla="*/ 2979480 h 3377247"/>
              <a:gd name="connsiteX15" fmla="*/ 0 w 2476443"/>
              <a:gd name="connsiteY15" fmla="*/ 2976961 h 3377247"/>
              <a:gd name="connsiteX16" fmla="*/ 0 w 2476443"/>
              <a:gd name="connsiteY16" fmla="*/ 2788045 h 3377247"/>
              <a:gd name="connsiteX17" fmla="*/ 10452 w 2476443"/>
              <a:gd name="connsiteY17" fmla="*/ 2820897 h 3377247"/>
              <a:gd name="connsiteX18" fmla="*/ 521041 w 2476443"/>
              <a:gd name="connsiteY18" fmla="*/ 3232735 h 3377247"/>
              <a:gd name="connsiteX19" fmla="*/ 359810 w 2476443"/>
              <a:gd name="connsiteY19" fmla="*/ 2983868 h 3377247"/>
              <a:gd name="connsiteX20" fmla="*/ 305764 w 2476443"/>
              <a:gd name="connsiteY20" fmla="*/ 2955290 h 3377247"/>
              <a:gd name="connsiteX21" fmla="*/ 201687 w 2476443"/>
              <a:gd name="connsiteY21" fmla="*/ 2891456 h 3377247"/>
              <a:gd name="connsiteX22" fmla="*/ 40334 w 2476443"/>
              <a:gd name="connsiteY22" fmla="*/ 2731937 h 3377247"/>
              <a:gd name="connsiteX23" fmla="*/ 0 w 2476443"/>
              <a:gd name="connsiteY23" fmla="*/ 2710827 h 3377247"/>
              <a:gd name="connsiteX24" fmla="*/ 1373023 w 2476443"/>
              <a:gd name="connsiteY24" fmla="*/ 1747994 h 3377247"/>
              <a:gd name="connsiteX25" fmla="*/ 1503825 w 2476443"/>
              <a:gd name="connsiteY25" fmla="*/ 2063667 h 3377247"/>
              <a:gd name="connsiteX26" fmla="*/ 1662101 w 2476443"/>
              <a:gd name="connsiteY26" fmla="*/ 2359475 h 3377247"/>
              <a:gd name="connsiteX27" fmla="*/ 1595627 w 2476443"/>
              <a:gd name="connsiteY27" fmla="*/ 2352659 h 3377247"/>
              <a:gd name="connsiteX28" fmla="*/ 1319178 w 2476443"/>
              <a:gd name="connsiteY28" fmla="*/ 1852692 h 3377247"/>
              <a:gd name="connsiteX29" fmla="*/ 1751554 w 2476443"/>
              <a:gd name="connsiteY29" fmla="*/ 2817233 h 3377247"/>
              <a:gd name="connsiteX30" fmla="*/ 1373023 w 2476443"/>
              <a:gd name="connsiteY30" fmla="*/ 1747994 h 3377247"/>
              <a:gd name="connsiteX31" fmla="*/ 787749 w 2476443"/>
              <a:gd name="connsiteY31" fmla="*/ 1297597 h 3377247"/>
              <a:gd name="connsiteX32" fmla="*/ 741982 w 2476443"/>
              <a:gd name="connsiteY32" fmla="*/ 1457813 h 3377247"/>
              <a:gd name="connsiteX33" fmla="*/ 647348 w 2476443"/>
              <a:gd name="connsiteY33" fmla="*/ 1849128 h 3377247"/>
              <a:gd name="connsiteX34" fmla="*/ 601983 w 2476443"/>
              <a:gd name="connsiteY34" fmla="*/ 1906309 h 3377247"/>
              <a:gd name="connsiteX35" fmla="*/ 573533 w 2476443"/>
              <a:gd name="connsiteY35" fmla="*/ 1891163 h 3377247"/>
              <a:gd name="connsiteX36" fmla="*/ 656789 w 2476443"/>
              <a:gd name="connsiteY36" fmla="*/ 1520940 h 3377247"/>
              <a:gd name="connsiteX37" fmla="*/ 525720 w 2476443"/>
              <a:gd name="connsiteY37" fmla="*/ 2165766 h 3377247"/>
              <a:gd name="connsiteX38" fmla="*/ 621443 w 2476443"/>
              <a:gd name="connsiteY38" fmla="*/ 2123904 h 3377247"/>
              <a:gd name="connsiteX39" fmla="*/ 866625 w 2476443"/>
              <a:gd name="connsiteY39" fmla="*/ 1434625 h 3377247"/>
              <a:gd name="connsiteX40" fmla="*/ 787749 w 2476443"/>
              <a:gd name="connsiteY40" fmla="*/ 1297597 h 3377247"/>
              <a:gd name="connsiteX41" fmla="*/ 1747943 w 2476443"/>
              <a:gd name="connsiteY41" fmla="*/ 1290053 h 3377247"/>
              <a:gd name="connsiteX42" fmla="*/ 1640654 w 2476443"/>
              <a:gd name="connsiteY42" fmla="*/ 1304737 h 3377247"/>
              <a:gd name="connsiteX43" fmla="*/ 2011928 w 2476443"/>
              <a:gd name="connsiteY43" fmla="*/ 1597321 h 3377247"/>
              <a:gd name="connsiteX44" fmla="*/ 1620637 w 2476443"/>
              <a:gd name="connsiteY44" fmla="*/ 1403780 h 3377247"/>
              <a:gd name="connsiteX45" fmla="*/ 2330262 w 2476443"/>
              <a:gd name="connsiteY45" fmla="*/ 1787296 h 3377247"/>
              <a:gd name="connsiteX46" fmla="*/ 1747943 w 2476443"/>
              <a:gd name="connsiteY46" fmla="*/ 1290053 h 3377247"/>
              <a:gd name="connsiteX47" fmla="*/ 577889 w 2476443"/>
              <a:gd name="connsiteY47" fmla="*/ 57551 h 3377247"/>
              <a:gd name="connsiteX48" fmla="*/ 498324 w 2476443"/>
              <a:gd name="connsiteY48" fmla="*/ 254618 h 3377247"/>
              <a:gd name="connsiteX49" fmla="*/ 440571 w 2476443"/>
              <a:gd name="connsiteY49" fmla="*/ 453098 h 3377247"/>
              <a:gd name="connsiteX50" fmla="*/ 405083 w 2476443"/>
              <a:gd name="connsiteY50" fmla="*/ 432425 h 3377247"/>
              <a:gd name="connsiteX51" fmla="*/ 436963 w 2476443"/>
              <a:gd name="connsiteY51" fmla="*/ 170333 h 3377247"/>
              <a:gd name="connsiteX52" fmla="*/ 157288 w 2476443"/>
              <a:gd name="connsiteY52" fmla="*/ 1142217 h 3377247"/>
              <a:gd name="connsiteX53" fmla="*/ 577889 w 2476443"/>
              <a:gd name="connsiteY53" fmla="*/ 57551 h 3377247"/>
              <a:gd name="connsiteX54" fmla="*/ 1250303 w 2476443"/>
              <a:gd name="connsiteY54" fmla="*/ 0 h 3377247"/>
              <a:gd name="connsiteX55" fmla="*/ 1535094 w 2476443"/>
              <a:gd name="connsiteY55" fmla="*/ 0 h 3377247"/>
              <a:gd name="connsiteX56" fmla="*/ 1687492 w 2476443"/>
              <a:gd name="connsiteY56" fmla="*/ 141068 h 3377247"/>
              <a:gd name="connsiteX57" fmla="*/ 1851732 w 2476443"/>
              <a:gd name="connsiteY57" fmla="*/ 292935 h 3377247"/>
              <a:gd name="connsiteX58" fmla="*/ 1833204 w 2476443"/>
              <a:gd name="connsiteY58" fmla="*/ 316228 h 3377247"/>
              <a:gd name="connsiteX59" fmla="*/ 1616084 w 2476443"/>
              <a:gd name="connsiteY59" fmla="*/ 147446 h 3377247"/>
              <a:gd name="connsiteX60" fmla="*/ 1349183 w 2476443"/>
              <a:gd name="connsiteY60" fmla="*/ 6561 h 3377247"/>
              <a:gd name="connsiteX61" fmla="*/ 2176748 w 2476443"/>
              <a:gd name="connsiteY61" fmla="*/ 568765 h 3377247"/>
              <a:gd name="connsiteX62" fmla="*/ 1727587 w 2476443"/>
              <a:gd name="connsiteY62" fmla="*/ 11525 h 3377247"/>
              <a:gd name="connsiteX63" fmla="*/ 1676546 w 2476443"/>
              <a:gd name="connsiteY63" fmla="*/ 0 h 3377247"/>
              <a:gd name="connsiteX64" fmla="*/ 1878091 w 2476443"/>
              <a:gd name="connsiteY64" fmla="*/ 0 h 3377247"/>
              <a:gd name="connsiteX65" fmla="*/ 1997002 w 2476443"/>
              <a:gd name="connsiteY65" fmla="*/ 88744 h 3377247"/>
              <a:gd name="connsiteX66" fmla="*/ 2179979 w 2476443"/>
              <a:gd name="connsiteY66" fmla="*/ 341422 h 3377247"/>
              <a:gd name="connsiteX67" fmla="*/ 2322628 w 2476443"/>
              <a:gd name="connsiteY67" fmla="*/ 639532 h 3377247"/>
              <a:gd name="connsiteX68" fmla="*/ 2242012 w 2476443"/>
              <a:gd name="connsiteY68" fmla="*/ 654097 h 3377247"/>
              <a:gd name="connsiteX69" fmla="*/ 1781235 w 2476443"/>
              <a:gd name="connsiteY69" fmla="*/ 574043 h 3377247"/>
              <a:gd name="connsiteX70" fmla="*/ 1266142 w 2476443"/>
              <a:gd name="connsiteY70" fmla="*/ 42404 h 3377247"/>
              <a:gd name="connsiteX71" fmla="*/ 850933 w 2476443"/>
              <a:gd name="connsiteY71" fmla="*/ 0 h 3377247"/>
              <a:gd name="connsiteX72" fmla="*/ 912773 w 2476443"/>
              <a:gd name="connsiteY72" fmla="*/ 0 h 3377247"/>
              <a:gd name="connsiteX73" fmla="*/ 1105381 w 2476443"/>
              <a:gd name="connsiteY73" fmla="*/ 858402 h 3377247"/>
              <a:gd name="connsiteX74" fmla="*/ 1156198 w 2476443"/>
              <a:gd name="connsiteY74" fmla="*/ 1066909 h 3377247"/>
              <a:gd name="connsiteX75" fmla="*/ 1258853 w 2476443"/>
              <a:gd name="connsiteY75" fmla="*/ 1174057 h 3377247"/>
              <a:gd name="connsiteX76" fmla="*/ 1609673 w 2476443"/>
              <a:gd name="connsiteY76" fmla="*/ 1223767 h 3377247"/>
              <a:gd name="connsiteX77" fmla="*/ 2335582 w 2476443"/>
              <a:gd name="connsiteY77" fmla="*/ 1609274 h 3377247"/>
              <a:gd name="connsiteX78" fmla="*/ 2476443 w 2476443"/>
              <a:gd name="connsiteY78" fmla="*/ 1851097 h 3377247"/>
              <a:gd name="connsiteX79" fmla="*/ 2140536 w 2476443"/>
              <a:gd name="connsiteY79" fmla="*/ 1868158 h 3377247"/>
              <a:gd name="connsiteX80" fmla="*/ 1729336 w 2476443"/>
              <a:gd name="connsiteY80" fmla="*/ 1674345 h 3377247"/>
              <a:gd name="connsiteX81" fmla="*/ 1551117 w 2476443"/>
              <a:gd name="connsiteY81" fmla="*/ 1441900 h 3377247"/>
              <a:gd name="connsiteX82" fmla="*/ 1345901 w 2476443"/>
              <a:gd name="connsiteY82" fmla="*/ 1273777 h 3377247"/>
              <a:gd name="connsiteX83" fmla="*/ 1205760 w 2476443"/>
              <a:gd name="connsiteY83" fmla="*/ 1237636 h 3377247"/>
              <a:gd name="connsiteX84" fmla="*/ 1323931 w 2476443"/>
              <a:gd name="connsiteY84" fmla="*/ 1580795 h 3377247"/>
              <a:gd name="connsiteX85" fmla="*/ 1415894 w 2476443"/>
              <a:gd name="connsiteY85" fmla="*/ 1652940 h 3377247"/>
              <a:gd name="connsiteX86" fmla="*/ 1868785 w 2476443"/>
              <a:gd name="connsiteY86" fmla="*/ 2230994 h 3377247"/>
              <a:gd name="connsiteX87" fmla="*/ 1881383 w 2476443"/>
              <a:gd name="connsiteY87" fmla="*/ 2680895 h 3377247"/>
              <a:gd name="connsiteX88" fmla="*/ 1824663 w 2476443"/>
              <a:gd name="connsiteY88" fmla="*/ 2932609 h 3377247"/>
              <a:gd name="connsiteX89" fmla="*/ 1797788 w 2476443"/>
              <a:gd name="connsiteY89" fmla="*/ 2938546 h 3377247"/>
              <a:gd name="connsiteX90" fmla="*/ 1353298 w 2476443"/>
              <a:gd name="connsiteY90" fmla="*/ 2582483 h 3377247"/>
              <a:gd name="connsiteX91" fmla="*/ 1218472 w 2476443"/>
              <a:gd name="connsiteY91" fmla="*/ 1862981 h 3377247"/>
              <a:gd name="connsiteX92" fmla="*/ 1138217 w 2476443"/>
              <a:gd name="connsiteY92" fmla="*/ 1241221 h 3377247"/>
              <a:gd name="connsiteX93" fmla="*/ 1026352 w 2476443"/>
              <a:gd name="connsiteY93" fmla="*/ 1165562 h 3377247"/>
              <a:gd name="connsiteX94" fmla="*/ 1099843 w 2476443"/>
              <a:gd name="connsiteY94" fmla="*/ 1096051 h 3377247"/>
              <a:gd name="connsiteX95" fmla="*/ 1036842 w 2476443"/>
              <a:gd name="connsiteY95" fmla="*/ 836706 h 3377247"/>
              <a:gd name="connsiteX96" fmla="*/ 897565 w 2476443"/>
              <a:gd name="connsiteY96" fmla="*/ 1073889 h 3377247"/>
              <a:gd name="connsiteX97" fmla="*/ 903736 w 2476443"/>
              <a:gd name="connsiteY97" fmla="*/ 1314676 h 3377247"/>
              <a:gd name="connsiteX98" fmla="*/ 763530 w 2476443"/>
              <a:gd name="connsiteY98" fmla="*/ 2094311 h 3377247"/>
              <a:gd name="connsiteX99" fmla="*/ 596942 w 2476443"/>
              <a:gd name="connsiteY99" fmla="*/ 2226098 h 3377247"/>
              <a:gd name="connsiteX100" fmla="*/ 462515 w 2476443"/>
              <a:gd name="connsiteY100" fmla="*/ 2190144 h 3377247"/>
              <a:gd name="connsiteX101" fmla="*/ 429112 w 2476443"/>
              <a:gd name="connsiteY101" fmla="*/ 1944036 h 3377247"/>
              <a:gd name="connsiteX102" fmla="*/ 659528 w 2476443"/>
              <a:gd name="connsiteY102" fmla="*/ 1347213 h 3377247"/>
              <a:gd name="connsiteX103" fmla="*/ 840900 w 2476443"/>
              <a:gd name="connsiteY103" fmla="*/ 1021654 h 3377247"/>
              <a:gd name="connsiteX104" fmla="*/ 903061 w 2476443"/>
              <a:gd name="connsiteY104" fmla="*/ 903117 h 3377247"/>
              <a:gd name="connsiteX105" fmla="*/ 956786 w 2476443"/>
              <a:gd name="connsiteY105" fmla="*/ 487220 h 3377247"/>
              <a:gd name="connsiteX106" fmla="*/ 890938 w 2476443"/>
              <a:gd name="connsiteY106" fmla="*/ 200021 h 3377247"/>
              <a:gd name="connsiteX107" fmla="*/ 467701 w 2476443"/>
              <a:gd name="connsiteY107" fmla="*/ 0 h 3377247"/>
              <a:gd name="connsiteX108" fmla="*/ 666015 w 2476443"/>
              <a:gd name="connsiteY108" fmla="*/ 0 h 3377247"/>
              <a:gd name="connsiteX109" fmla="*/ 667134 w 2476443"/>
              <a:gd name="connsiteY109" fmla="*/ 15693 h 3377247"/>
              <a:gd name="connsiteX110" fmla="*/ 327285 w 2476443"/>
              <a:gd name="connsiteY110" fmla="*/ 1112507 h 3377247"/>
              <a:gd name="connsiteX111" fmla="*/ 99740 w 2476443"/>
              <a:gd name="connsiteY111" fmla="*/ 1287558 h 3377247"/>
              <a:gd name="connsiteX112" fmla="*/ 92533 w 2476443"/>
              <a:gd name="connsiteY112" fmla="*/ 671368 h 3377247"/>
              <a:gd name="connsiteX113" fmla="*/ 434441 w 2476443"/>
              <a:gd name="connsiteY113" fmla="*/ 38393 h 3377247"/>
              <a:gd name="connsiteX114" fmla="*/ 21630 w 2476443"/>
              <a:gd name="connsiteY114" fmla="*/ 0 h 3377247"/>
              <a:gd name="connsiteX115" fmla="*/ 91766 w 2476443"/>
              <a:gd name="connsiteY115" fmla="*/ 0 h 3377247"/>
              <a:gd name="connsiteX116" fmla="*/ 0 w 2476443"/>
              <a:gd name="connsiteY116" fmla="*/ 157944 h 3377247"/>
              <a:gd name="connsiteX117" fmla="*/ 0 w 2476443"/>
              <a:gd name="connsiteY117" fmla="*/ 39174 h 33772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</a:cxnLst>
            <a:rect l="l" t="t" r="r" b="b"/>
            <a:pathLst>
              <a:path w="2476443" h="3377247">
                <a:moveTo>
                  <a:pt x="131832" y="2603380"/>
                </a:moveTo>
                <a:cubicBezTo>
                  <a:pt x="102563" y="2602123"/>
                  <a:pt x="72184" y="2604330"/>
                  <a:pt x="40810" y="2609673"/>
                </a:cubicBezTo>
                <a:cubicBezTo>
                  <a:pt x="34977" y="2620459"/>
                  <a:pt x="28668" y="2630958"/>
                  <a:pt x="22360" y="2641458"/>
                </a:cubicBezTo>
                <a:cubicBezTo>
                  <a:pt x="81346" y="2676900"/>
                  <a:pt x="142625" y="2708523"/>
                  <a:pt x="197791" y="2748166"/>
                </a:cubicBezTo>
                <a:cubicBezTo>
                  <a:pt x="265416" y="2797243"/>
                  <a:pt x="336092" y="2845555"/>
                  <a:pt x="391786" y="2906949"/>
                </a:cubicBezTo>
                <a:cubicBezTo>
                  <a:pt x="453655" y="2975302"/>
                  <a:pt x="499684" y="3058169"/>
                  <a:pt x="554014" y="3133682"/>
                </a:cubicBezTo>
                <a:cubicBezTo>
                  <a:pt x="569495" y="3155327"/>
                  <a:pt x="589174" y="3174295"/>
                  <a:pt x="613883" y="3202133"/>
                </a:cubicBezTo>
                <a:cubicBezTo>
                  <a:pt x="622136" y="3034316"/>
                  <a:pt x="509181" y="2887202"/>
                  <a:pt x="362172" y="2717029"/>
                </a:cubicBezTo>
                <a:cubicBezTo>
                  <a:pt x="297457" y="2642095"/>
                  <a:pt x="219640" y="2607152"/>
                  <a:pt x="131832" y="2603380"/>
                </a:cubicBezTo>
                <a:close/>
                <a:moveTo>
                  <a:pt x="0" y="2515796"/>
                </a:moveTo>
                <a:lnTo>
                  <a:pt x="1912" y="2516152"/>
                </a:lnTo>
                <a:cubicBezTo>
                  <a:pt x="24328" y="2518579"/>
                  <a:pt x="46950" y="2519181"/>
                  <a:pt x="69005" y="2517494"/>
                </a:cubicBezTo>
                <a:cubicBezTo>
                  <a:pt x="274028" y="2501684"/>
                  <a:pt x="397138" y="2621123"/>
                  <a:pt x="514290" y="2765562"/>
                </a:cubicBezTo>
                <a:cubicBezTo>
                  <a:pt x="654816" y="2938984"/>
                  <a:pt x="780342" y="3318389"/>
                  <a:pt x="745978" y="3352952"/>
                </a:cubicBezTo>
                <a:cubicBezTo>
                  <a:pt x="561549" y="3451935"/>
                  <a:pt x="131922" y="3232761"/>
                  <a:pt x="1182" y="2979480"/>
                </a:cubicBezTo>
                <a:lnTo>
                  <a:pt x="0" y="2976961"/>
                </a:lnTo>
                <a:lnTo>
                  <a:pt x="0" y="2788045"/>
                </a:lnTo>
                <a:lnTo>
                  <a:pt x="10452" y="2820897"/>
                </a:lnTo>
                <a:cubicBezTo>
                  <a:pt x="111928" y="3094545"/>
                  <a:pt x="272910" y="3233685"/>
                  <a:pt x="521041" y="3232735"/>
                </a:cubicBezTo>
                <a:cubicBezTo>
                  <a:pt x="463785" y="3143773"/>
                  <a:pt x="413658" y="3062340"/>
                  <a:pt x="359810" y="2983868"/>
                </a:cubicBezTo>
                <a:cubicBezTo>
                  <a:pt x="349079" y="2968326"/>
                  <a:pt x="321489" y="2951748"/>
                  <a:pt x="305764" y="2955290"/>
                </a:cubicBezTo>
                <a:cubicBezTo>
                  <a:pt x="246868" y="2969267"/>
                  <a:pt x="229054" y="2923488"/>
                  <a:pt x="201687" y="2891456"/>
                </a:cubicBezTo>
                <a:cubicBezTo>
                  <a:pt x="152440" y="2833611"/>
                  <a:pt x="104267" y="2774584"/>
                  <a:pt x="40334" y="2731937"/>
                </a:cubicBezTo>
                <a:lnTo>
                  <a:pt x="0" y="2710827"/>
                </a:lnTo>
                <a:close/>
                <a:moveTo>
                  <a:pt x="1373023" y="1747994"/>
                </a:moveTo>
                <a:cubicBezTo>
                  <a:pt x="1419467" y="1860339"/>
                  <a:pt x="1459166" y="1963436"/>
                  <a:pt x="1503825" y="2063667"/>
                </a:cubicBezTo>
                <a:cubicBezTo>
                  <a:pt x="1547155" y="2161800"/>
                  <a:pt x="1628339" y="2241108"/>
                  <a:pt x="1662101" y="2359475"/>
                </a:cubicBezTo>
                <a:cubicBezTo>
                  <a:pt x="1627720" y="2356354"/>
                  <a:pt x="1600181" y="2361241"/>
                  <a:pt x="1595627" y="2352659"/>
                </a:cubicBezTo>
                <a:cubicBezTo>
                  <a:pt x="1501192" y="2185496"/>
                  <a:pt x="1408667" y="2016233"/>
                  <a:pt x="1319178" y="1852692"/>
                </a:cubicBezTo>
                <a:cubicBezTo>
                  <a:pt x="1139226" y="2090766"/>
                  <a:pt x="1297640" y="2596457"/>
                  <a:pt x="1751554" y="2817233"/>
                </a:cubicBezTo>
                <a:cubicBezTo>
                  <a:pt x="1943296" y="2451789"/>
                  <a:pt x="1732170" y="1824791"/>
                  <a:pt x="1373023" y="1747994"/>
                </a:cubicBezTo>
                <a:close/>
                <a:moveTo>
                  <a:pt x="787749" y="1297597"/>
                </a:moveTo>
                <a:cubicBezTo>
                  <a:pt x="770960" y="1355710"/>
                  <a:pt x="754757" y="1406381"/>
                  <a:pt x="741982" y="1457813"/>
                </a:cubicBezTo>
                <a:cubicBezTo>
                  <a:pt x="709992" y="1588633"/>
                  <a:pt x="681241" y="1719451"/>
                  <a:pt x="647348" y="1849128"/>
                </a:cubicBezTo>
                <a:cubicBezTo>
                  <a:pt x="641684" y="1870407"/>
                  <a:pt x="617930" y="1887311"/>
                  <a:pt x="601983" y="1906309"/>
                </a:cubicBezTo>
                <a:cubicBezTo>
                  <a:pt x="592658" y="1901356"/>
                  <a:pt x="582858" y="1896116"/>
                  <a:pt x="573533" y="1891163"/>
                </a:cubicBezTo>
                <a:cubicBezTo>
                  <a:pt x="600935" y="1767978"/>
                  <a:pt x="629100" y="1644603"/>
                  <a:pt x="656789" y="1520940"/>
                </a:cubicBezTo>
                <a:cubicBezTo>
                  <a:pt x="540556" y="1715461"/>
                  <a:pt x="453557" y="1915205"/>
                  <a:pt x="525720" y="2165766"/>
                </a:cubicBezTo>
                <a:cubicBezTo>
                  <a:pt x="573962" y="2144739"/>
                  <a:pt x="600172" y="2137753"/>
                  <a:pt x="621443" y="2123904"/>
                </a:cubicBezTo>
                <a:cubicBezTo>
                  <a:pt x="822895" y="1992280"/>
                  <a:pt x="935562" y="1678701"/>
                  <a:pt x="866625" y="1434625"/>
                </a:cubicBezTo>
                <a:cubicBezTo>
                  <a:pt x="853099" y="1388176"/>
                  <a:pt x="854841" y="1328168"/>
                  <a:pt x="787749" y="1297597"/>
                </a:cubicBezTo>
                <a:close/>
                <a:moveTo>
                  <a:pt x="1747943" y="1290053"/>
                </a:moveTo>
                <a:cubicBezTo>
                  <a:pt x="1712816" y="1291110"/>
                  <a:pt x="1677000" y="1295967"/>
                  <a:pt x="1640654" y="1304737"/>
                </a:cubicBezTo>
                <a:cubicBezTo>
                  <a:pt x="1756830" y="1414164"/>
                  <a:pt x="1944362" y="1427467"/>
                  <a:pt x="2011928" y="1597321"/>
                </a:cubicBezTo>
                <a:cubicBezTo>
                  <a:pt x="1882801" y="1532075"/>
                  <a:pt x="1769536" y="1442584"/>
                  <a:pt x="1620637" y="1403780"/>
                </a:cubicBezTo>
                <a:cubicBezTo>
                  <a:pt x="1796290" y="1725617"/>
                  <a:pt x="2003019" y="1852431"/>
                  <a:pt x="2330262" y="1787296"/>
                </a:cubicBezTo>
                <a:cubicBezTo>
                  <a:pt x="2205994" y="1461422"/>
                  <a:pt x="1993834" y="1282651"/>
                  <a:pt x="1747943" y="1290053"/>
                </a:cubicBezTo>
                <a:close/>
                <a:moveTo>
                  <a:pt x="577889" y="57551"/>
                </a:moveTo>
                <a:cubicBezTo>
                  <a:pt x="546390" y="134756"/>
                  <a:pt x="519311" y="193830"/>
                  <a:pt x="498324" y="254618"/>
                </a:cubicBezTo>
                <a:cubicBezTo>
                  <a:pt x="476093" y="318554"/>
                  <a:pt x="460143" y="384966"/>
                  <a:pt x="440571" y="453098"/>
                </a:cubicBezTo>
                <a:cubicBezTo>
                  <a:pt x="418403" y="440428"/>
                  <a:pt x="404601" y="435383"/>
                  <a:pt x="405083" y="432425"/>
                </a:cubicBezTo>
                <a:cubicBezTo>
                  <a:pt x="414693" y="345316"/>
                  <a:pt x="425828" y="257824"/>
                  <a:pt x="436963" y="170333"/>
                </a:cubicBezTo>
                <a:cubicBezTo>
                  <a:pt x="146722" y="584415"/>
                  <a:pt x="63003" y="856280"/>
                  <a:pt x="157288" y="1142217"/>
                </a:cubicBezTo>
                <a:cubicBezTo>
                  <a:pt x="427454" y="1039539"/>
                  <a:pt x="713096" y="453167"/>
                  <a:pt x="577889" y="57551"/>
                </a:cubicBezTo>
                <a:close/>
                <a:moveTo>
                  <a:pt x="1250303" y="0"/>
                </a:moveTo>
                <a:lnTo>
                  <a:pt x="1535094" y="0"/>
                </a:lnTo>
                <a:lnTo>
                  <a:pt x="1687492" y="141068"/>
                </a:lnTo>
                <a:cubicBezTo>
                  <a:pt x="1742658" y="192159"/>
                  <a:pt x="1797160" y="242607"/>
                  <a:pt x="1851732" y="292935"/>
                </a:cubicBezTo>
                <a:cubicBezTo>
                  <a:pt x="1845906" y="300477"/>
                  <a:pt x="1839318" y="308209"/>
                  <a:pt x="1833204" y="316228"/>
                </a:cubicBezTo>
                <a:cubicBezTo>
                  <a:pt x="1737134" y="296174"/>
                  <a:pt x="1687887" y="203580"/>
                  <a:pt x="1616084" y="147446"/>
                </a:cubicBezTo>
                <a:cubicBezTo>
                  <a:pt x="1538197" y="86357"/>
                  <a:pt x="1463260" y="25741"/>
                  <a:pt x="1349183" y="6561"/>
                </a:cubicBezTo>
                <a:cubicBezTo>
                  <a:pt x="1394727" y="370386"/>
                  <a:pt x="1753787" y="580934"/>
                  <a:pt x="2176748" y="568765"/>
                </a:cubicBezTo>
                <a:cubicBezTo>
                  <a:pt x="2100932" y="265021"/>
                  <a:pt x="1928750" y="78018"/>
                  <a:pt x="1727587" y="11525"/>
                </a:cubicBezTo>
                <a:lnTo>
                  <a:pt x="1676546" y="0"/>
                </a:lnTo>
                <a:lnTo>
                  <a:pt x="1878091" y="0"/>
                </a:lnTo>
                <a:lnTo>
                  <a:pt x="1997002" y="88744"/>
                </a:lnTo>
                <a:cubicBezTo>
                  <a:pt x="2070549" y="159079"/>
                  <a:pt x="2128927" y="246444"/>
                  <a:pt x="2179979" y="341422"/>
                </a:cubicBezTo>
                <a:cubicBezTo>
                  <a:pt x="2230653" y="434875"/>
                  <a:pt x="2337998" y="577318"/>
                  <a:pt x="2322628" y="639532"/>
                </a:cubicBezTo>
                <a:cubicBezTo>
                  <a:pt x="2302471" y="667691"/>
                  <a:pt x="2268104" y="658083"/>
                  <a:pt x="2242012" y="654097"/>
                </a:cubicBezTo>
                <a:cubicBezTo>
                  <a:pt x="2087651" y="630847"/>
                  <a:pt x="1930702" y="615137"/>
                  <a:pt x="1781235" y="574043"/>
                </a:cubicBezTo>
                <a:cubicBezTo>
                  <a:pt x="1510101" y="499466"/>
                  <a:pt x="1343609" y="307843"/>
                  <a:pt x="1266142" y="42404"/>
                </a:cubicBezTo>
                <a:close/>
                <a:moveTo>
                  <a:pt x="850933" y="0"/>
                </a:moveTo>
                <a:lnTo>
                  <a:pt x="912773" y="0"/>
                </a:lnTo>
                <a:lnTo>
                  <a:pt x="1105381" y="858402"/>
                </a:lnTo>
                <a:cubicBezTo>
                  <a:pt x="1121049" y="928224"/>
                  <a:pt x="1143293" y="996799"/>
                  <a:pt x="1156198" y="1066909"/>
                </a:cubicBezTo>
                <a:cubicBezTo>
                  <a:pt x="1167598" y="1127670"/>
                  <a:pt x="1201549" y="1155214"/>
                  <a:pt x="1258853" y="1174057"/>
                </a:cubicBezTo>
                <a:cubicBezTo>
                  <a:pt x="1373274" y="1210981"/>
                  <a:pt x="1482574" y="1237034"/>
                  <a:pt x="1609673" y="1223767"/>
                </a:cubicBezTo>
                <a:cubicBezTo>
                  <a:pt x="1931231" y="1189641"/>
                  <a:pt x="2186280" y="1303918"/>
                  <a:pt x="2335582" y="1609274"/>
                </a:cubicBezTo>
                <a:cubicBezTo>
                  <a:pt x="2374189" y="1688330"/>
                  <a:pt x="2471618" y="1789091"/>
                  <a:pt x="2476443" y="1851097"/>
                </a:cubicBezTo>
                <a:cubicBezTo>
                  <a:pt x="2445349" y="1916854"/>
                  <a:pt x="2249023" y="1872936"/>
                  <a:pt x="2140536" y="1868158"/>
                </a:cubicBezTo>
                <a:cubicBezTo>
                  <a:pt x="1978901" y="1861322"/>
                  <a:pt x="1835183" y="1804196"/>
                  <a:pt x="1729336" y="1674345"/>
                </a:cubicBezTo>
                <a:cubicBezTo>
                  <a:pt x="1667578" y="1598264"/>
                  <a:pt x="1591898" y="1528110"/>
                  <a:pt x="1551117" y="1441900"/>
                </a:cubicBezTo>
                <a:cubicBezTo>
                  <a:pt x="1505591" y="1346345"/>
                  <a:pt x="1434427" y="1304235"/>
                  <a:pt x="1345901" y="1273777"/>
                </a:cubicBezTo>
                <a:cubicBezTo>
                  <a:pt x="1308778" y="1261214"/>
                  <a:pt x="1270501" y="1253803"/>
                  <a:pt x="1205760" y="1237636"/>
                </a:cubicBezTo>
                <a:cubicBezTo>
                  <a:pt x="1249120" y="1366966"/>
                  <a:pt x="1280328" y="1476652"/>
                  <a:pt x="1323931" y="1580795"/>
                </a:cubicBezTo>
                <a:cubicBezTo>
                  <a:pt x="1337393" y="1612267"/>
                  <a:pt x="1381735" y="1634364"/>
                  <a:pt x="1415894" y="1652940"/>
                </a:cubicBezTo>
                <a:cubicBezTo>
                  <a:pt x="1650722" y="1780399"/>
                  <a:pt x="1772008" y="1998770"/>
                  <a:pt x="1868785" y="2230994"/>
                </a:cubicBezTo>
                <a:cubicBezTo>
                  <a:pt x="1928501" y="2374048"/>
                  <a:pt x="1915987" y="2529562"/>
                  <a:pt x="1881383" y="2680895"/>
                </a:cubicBezTo>
                <a:cubicBezTo>
                  <a:pt x="1862735" y="2762574"/>
                  <a:pt x="1844373" y="2843776"/>
                  <a:pt x="1824663" y="2932609"/>
                </a:cubicBezTo>
                <a:cubicBezTo>
                  <a:pt x="1821613" y="2933375"/>
                  <a:pt x="1805400" y="2943119"/>
                  <a:pt x="1797788" y="2938546"/>
                </a:cubicBezTo>
                <a:cubicBezTo>
                  <a:pt x="1634249" y="2838982"/>
                  <a:pt x="1469857" y="2737607"/>
                  <a:pt x="1353298" y="2582483"/>
                </a:cubicBezTo>
                <a:cubicBezTo>
                  <a:pt x="1191141" y="2367484"/>
                  <a:pt x="1125057" y="2125122"/>
                  <a:pt x="1218472" y="1862981"/>
                </a:cubicBezTo>
                <a:cubicBezTo>
                  <a:pt x="1298761" y="1637769"/>
                  <a:pt x="1208101" y="1441698"/>
                  <a:pt x="1138217" y="1241221"/>
                </a:cubicBezTo>
                <a:cubicBezTo>
                  <a:pt x="1127232" y="1209938"/>
                  <a:pt x="1071158" y="1194432"/>
                  <a:pt x="1026352" y="1165562"/>
                </a:cubicBezTo>
                <a:cubicBezTo>
                  <a:pt x="1048685" y="1144556"/>
                  <a:pt x="1069109" y="1125651"/>
                  <a:pt x="1099843" y="1096051"/>
                </a:cubicBezTo>
                <a:cubicBezTo>
                  <a:pt x="1081893" y="1023561"/>
                  <a:pt x="1061397" y="939147"/>
                  <a:pt x="1036842" y="836706"/>
                </a:cubicBezTo>
                <a:cubicBezTo>
                  <a:pt x="956672" y="911946"/>
                  <a:pt x="938108" y="998871"/>
                  <a:pt x="897565" y="1073889"/>
                </a:cubicBezTo>
                <a:cubicBezTo>
                  <a:pt x="850902" y="1160169"/>
                  <a:pt x="870278" y="1233517"/>
                  <a:pt x="903736" y="1314676"/>
                </a:cubicBezTo>
                <a:cubicBezTo>
                  <a:pt x="1023734" y="1603073"/>
                  <a:pt x="931382" y="1858059"/>
                  <a:pt x="763530" y="2094311"/>
                </a:cubicBezTo>
                <a:cubicBezTo>
                  <a:pt x="724265" y="2149961"/>
                  <a:pt x="654563" y="2184075"/>
                  <a:pt x="596942" y="2226098"/>
                </a:cubicBezTo>
                <a:cubicBezTo>
                  <a:pt x="538558" y="2268312"/>
                  <a:pt x="495180" y="2240298"/>
                  <a:pt x="462515" y="2190144"/>
                </a:cubicBezTo>
                <a:cubicBezTo>
                  <a:pt x="412948" y="2114244"/>
                  <a:pt x="414458" y="2028763"/>
                  <a:pt x="429112" y="1944036"/>
                </a:cubicBezTo>
                <a:cubicBezTo>
                  <a:pt x="465941" y="1729735"/>
                  <a:pt x="539700" y="1530479"/>
                  <a:pt x="659528" y="1347213"/>
                </a:cubicBezTo>
                <a:cubicBezTo>
                  <a:pt x="726993" y="1243553"/>
                  <a:pt x="781236" y="1130651"/>
                  <a:pt x="840900" y="1021654"/>
                </a:cubicBezTo>
                <a:cubicBezTo>
                  <a:pt x="862413" y="982618"/>
                  <a:pt x="876126" y="938246"/>
                  <a:pt x="903061" y="903117"/>
                </a:cubicBezTo>
                <a:cubicBezTo>
                  <a:pt x="1002203" y="773674"/>
                  <a:pt x="997721" y="637826"/>
                  <a:pt x="956786" y="487220"/>
                </a:cubicBezTo>
                <a:cubicBezTo>
                  <a:pt x="931120" y="392555"/>
                  <a:pt x="910361" y="296455"/>
                  <a:pt x="890938" y="200021"/>
                </a:cubicBezTo>
                <a:close/>
                <a:moveTo>
                  <a:pt x="467701" y="0"/>
                </a:moveTo>
                <a:lnTo>
                  <a:pt x="666015" y="0"/>
                </a:lnTo>
                <a:lnTo>
                  <a:pt x="667134" y="15693"/>
                </a:lnTo>
                <a:cubicBezTo>
                  <a:pt x="741894" y="438642"/>
                  <a:pt x="614073" y="802222"/>
                  <a:pt x="327285" y="1112507"/>
                </a:cubicBezTo>
                <a:cubicBezTo>
                  <a:pt x="268763" y="1175422"/>
                  <a:pt x="131148" y="1299936"/>
                  <a:pt x="99740" y="1287558"/>
                </a:cubicBezTo>
                <a:cubicBezTo>
                  <a:pt x="50645" y="1259359"/>
                  <a:pt x="21075" y="863564"/>
                  <a:pt x="92533" y="671368"/>
                </a:cubicBezTo>
                <a:cubicBezTo>
                  <a:pt x="177375" y="443697"/>
                  <a:pt x="287747" y="229905"/>
                  <a:pt x="434441" y="38393"/>
                </a:cubicBezTo>
                <a:close/>
                <a:moveTo>
                  <a:pt x="21630" y="0"/>
                </a:moveTo>
                <a:lnTo>
                  <a:pt x="91766" y="0"/>
                </a:lnTo>
                <a:lnTo>
                  <a:pt x="0" y="157944"/>
                </a:lnTo>
                <a:lnTo>
                  <a:pt x="0" y="39174"/>
                </a:lnTo>
                <a:close/>
              </a:path>
            </a:pathLst>
          </a:custGeom>
          <a:solidFill>
            <a:schemeClr val="tx1">
              <a:alpha val="12000"/>
            </a:schemeClr>
          </a:solidFill>
          <a:ln w="55431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31186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6705207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1434326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6" Type="http://schemas.microsoft.com/office/2007/relationships/hdphoto" Target="../media/hdphoto1.wdp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5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6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58FB4751-880F-D840-AAA9-3A15815CC996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BCEDE986-EADB-61BC-97F3-DD68274C53F3}"/>
              </a:ext>
            </a:extLst>
          </p:cNvPr>
          <p:cNvCxnSpPr>
            <a:cxnSpLocks/>
            <a:endCxn id="6" idx="1"/>
          </p:cNvCxnSpPr>
          <p:nvPr userDrawn="1"/>
        </p:nvCxnSpPr>
        <p:spPr>
          <a:xfrm>
            <a:off x="10938933" y="6327754"/>
            <a:ext cx="414867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34427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2" r:id="rId1"/>
    <p:sldLayoutId id="2147483763" r:id="rId2"/>
    <p:sldLayoutId id="2147483764" r:id="rId3"/>
    <p:sldLayoutId id="2147483765" r:id="rId4"/>
    <p:sldLayoutId id="2147483766" r:id="rId5"/>
    <p:sldLayoutId id="2147483767" r:id="rId6"/>
    <p:sldLayoutId id="2147483768" r:id="rId7"/>
    <p:sldLayoutId id="2147483769" r:id="rId8"/>
    <p:sldLayoutId id="2147483770" r:id="rId9"/>
    <p:sldLayoutId id="2147483771" r:id="rId10"/>
    <p:sldLayoutId id="2147483772" r:id="rId11"/>
    <p:sldLayoutId id="2147483760" r:id="rId12"/>
    <p:sldLayoutId id="2147483654" r:id="rId13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6" Type="http://schemas.microsoft.com/office/2007/relationships/hdphoto" Target="../media/hdphoto3.wdp"/><Relationship Id="rId5" Type="http://schemas.openxmlformats.org/officeDocument/2006/relationships/image" Target="../media/image5.png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23">
            <a:extLst>
              <a:ext uri="{FF2B5EF4-FFF2-40B4-BE49-F238E27FC236}">
                <a16:creationId xmlns:a16="http://schemas.microsoft.com/office/drawing/2014/main" id="{132FD491-28F3-42E7-AEBF-A9E3C462C9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AD016B6E-F283-4CFB-9099-05C8DA6AB3F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72D0360E-345F-4790-B0A0-03ADC36B5E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/>
            <a:lstStyle/>
            <a:p>
              <a:endParaRPr lang="en-CA"/>
            </a:p>
          </p:txBody>
        </p:sp>
      </p:grpSp>
      <p:sp useBgFill="1">
        <p:nvSpPr>
          <p:cNvPr id="28" name="Rectangle 27">
            <a:extLst>
              <a:ext uri="{FF2B5EF4-FFF2-40B4-BE49-F238E27FC236}">
                <a16:creationId xmlns:a16="http://schemas.microsoft.com/office/drawing/2014/main" id="{3C06EAFD-0C69-4B3B-BEA7-E7E11DDF9C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A4066C89-42FB-4624-9AFE-3A31B36491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44" y="0"/>
            <a:ext cx="4648169" cy="6858000"/>
          </a:xfrm>
          <a:prstGeom prst="rect">
            <a:avLst/>
          </a:prstGeom>
          <a:blipFill dpi="0" rotWithShape="1">
            <a:blip r:embed="rId5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saturation sat="400000"/>
                      </a14:imgEffect>
                      <a14:imgEffect>
                        <a14:brightnessContrast bright="-40000" contrast="40000"/>
                      </a14:imgEffect>
                    </a14:imgLayer>
                  </a14:imgProps>
                </a:ext>
              </a:extLst>
            </a:blip>
            <a:srcRect/>
            <a:tile tx="0" ty="0" sx="85000" sy="85000" flip="none" algn="tl"/>
          </a:blipFill>
          <a:ln w="25400" cap="flat" cmpd="sng" algn="ctr">
            <a:noFill/>
            <a:prstDash val="solid"/>
          </a:ln>
          <a:effectLst/>
        </p:spPr>
        <p:txBody>
          <a:bodyPr lIns="0" tIns="0" rIns="0" bIns="0" rtlCol="0" anchor="ctr"/>
          <a:lstStyle/>
          <a:p>
            <a:pPr algn="ctr" defTabSz="914400"/>
            <a:endParaRPr lang="en-US" sz="2000" kern="0">
              <a:solidFill>
                <a:prstClr val="white"/>
              </a:solidFill>
              <a:latin typeface="Rockwell Extra Bold" pitchFamily="18" charset="0"/>
            </a:endParaRPr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A7BE12AD-D808-BDE0-3EB8-5BC50B1D84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8" y="643466"/>
            <a:ext cx="3686312" cy="601422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en-US" sz="4800">
                <a:solidFill>
                  <a:srgbClr val="FFFFFF"/>
                </a:solidFill>
              </a:rPr>
              <a:t> The true church:</a:t>
            </a:r>
            <a:br>
              <a:rPr lang="en-US" sz="4800">
                <a:solidFill>
                  <a:srgbClr val="FFFFFF"/>
                </a:solidFill>
              </a:rPr>
            </a:br>
            <a:br>
              <a:rPr lang="en-US" sz="4800">
                <a:solidFill>
                  <a:srgbClr val="FFFFFF"/>
                </a:solidFill>
              </a:rPr>
            </a:br>
            <a:r>
              <a:rPr lang="en-US" sz="4800">
                <a:solidFill>
                  <a:srgbClr val="FFFFFF"/>
                </a:solidFill>
              </a:rPr>
              <a:t> Connected and Caring (Romans 1:8-16)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BCFDA37B-399A-B9F0-7A7D-2A891EB7FFA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053780" y="220091"/>
            <a:ext cx="6637477" cy="643759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Bef>
                <a:spcPts val="600"/>
              </a:spcBef>
            </a:pPr>
            <a:r>
              <a:rPr lang="en-US" b="1"/>
              <a:t>Vs. 8 - Praise for the saints</a:t>
            </a:r>
            <a:r>
              <a:rPr lang="en-US"/>
              <a:t>: (Rom. 16:19; 1Cor. 1:4; Eph. 1:15-16; Col. 1:3-4; 1Thess. 2:13)</a:t>
            </a:r>
          </a:p>
          <a:p>
            <a:pPr marL="0">
              <a:spcBef>
                <a:spcPts val="600"/>
              </a:spcBef>
            </a:pPr>
            <a:endParaRPr lang="en-US"/>
          </a:p>
          <a:p>
            <a:pPr>
              <a:spcBef>
                <a:spcPts val="600"/>
              </a:spcBef>
            </a:pPr>
            <a:r>
              <a:rPr lang="en-US" b="1"/>
              <a:t>Vss. 9-10 - Prayer for the saints:</a:t>
            </a:r>
            <a:r>
              <a:rPr lang="en-US"/>
              <a:t> (Rom. 15:30-33; 1Thess. 3:6-13)</a:t>
            </a:r>
          </a:p>
          <a:p>
            <a:pPr>
              <a:spcBef>
                <a:spcPts val="600"/>
              </a:spcBef>
            </a:pPr>
            <a:endParaRPr lang="en-US" b="1"/>
          </a:p>
          <a:p>
            <a:pPr>
              <a:spcBef>
                <a:spcPts val="600"/>
              </a:spcBef>
            </a:pPr>
            <a:r>
              <a:rPr lang="en-US" b="1"/>
              <a:t>Vss. 11-12 – Encouragement for and from the saints: </a:t>
            </a:r>
            <a:r>
              <a:rPr lang="en-US"/>
              <a:t>(Rom. 15:22-24; 1Thess. 3:6)</a:t>
            </a:r>
          </a:p>
          <a:p>
            <a:pPr marL="0">
              <a:spcBef>
                <a:spcPts val="600"/>
              </a:spcBef>
            </a:pPr>
            <a:endParaRPr lang="en-US"/>
          </a:p>
          <a:p>
            <a:pPr>
              <a:spcBef>
                <a:spcPts val="600"/>
              </a:spcBef>
            </a:pPr>
            <a:r>
              <a:rPr lang="en-US" b="1"/>
              <a:t>Vs. 13 – Fruit among the saints: </a:t>
            </a:r>
            <a:r>
              <a:rPr lang="en-US"/>
              <a:t>(Col. 1:3-6; Eph. 4:11-16)</a:t>
            </a:r>
          </a:p>
          <a:p>
            <a:pPr>
              <a:spcBef>
                <a:spcPts val="600"/>
              </a:spcBef>
            </a:pPr>
            <a:endParaRPr lang="en-US"/>
          </a:p>
          <a:p>
            <a:pPr>
              <a:spcBef>
                <a:spcPts val="600"/>
              </a:spcBef>
            </a:pPr>
            <a:r>
              <a:rPr lang="en-US" b="1"/>
              <a:t>Vss. 14-16 -  Equipping the Saints to be Gospel preachers </a:t>
            </a:r>
            <a:r>
              <a:rPr lang="en-US"/>
              <a:t>(1Cor. 1:18; 2Tim. 1:8)</a:t>
            </a: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BA218FBC-B2D6-48CA-9289-C4110162ED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01725" y="6229681"/>
            <a:ext cx="457200" cy="457200"/>
          </a:xfrm>
          <a:prstGeom prst="ellipse">
            <a:avLst/>
          </a:prstGeom>
          <a:blipFill dpi="0" rotWithShape="1">
            <a:blip r:embed="rId3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50800" ty="0" sx="85000" sy="85000" flip="none" algn="tl"/>
          </a:blipFill>
          <a:ln w="25400" cap="flat" cmpd="sng" algn="ctr">
            <a:noFill/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 Extra Bold" pitchFamily="18" charset="0"/>
              <a:ea typeface="+mn-ea"/>
              <a:cs typeface="+mn-cs"/>
            </a:endParaRPr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2DED9084-49DA-4911-ACB7-5F9E4DEFA0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30918" y="6258874"/>
            <a:ext cx="398813" cy="398815"/>
          </a:xfrm>
          <a:prstGeom prst="ellipse">
            <a:avLst/>
          </a:prstGeom>
          <a:noFill/>
          <a:ln w="12700" cap="flat" cmpd="sng" algn="ctr">
            <a:solidFill>
              <a:srgbClr val="FFFFFF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0CD348E-9357-0442-4555-AF6B4AFE34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1128" y="6272784"/>
            <a:ext cx="64008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58FB4751-880F-D840-AAA9-3A15815CC996}" type="slidenum">
              <a:rPr lang="en-US" b="1" kern="1200" dirty="0">
                <a:solidFill>
                  <a:srgbClr val="FFFFFF"/>
                </a:solidFill>
                <a:latin typeface="+mj-lt"/>
                <a:ea typeface="+mn-ea"/>
                <a:cs typeface="+mn-cs"/>
              </a:rPr>
              <a:pPr>
                <a:spcAft>
                  <a:spcPts val="600"/>
                </a:spcAft>
              </a:pPr>
              <a:t>1</a:t>
            </a:fld>
            <a:endParaRPr lang="en-US" b="1" kern="1200" dirty="0">
              <a:solidFill>
                <a:srgbClr val="FFFFFF"/>
              </a:solidFill>
              <a:latin typeface="+mj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6691322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8" ma:contentTypeDescription="Create a new document." ma:contentTypeScope="" ma:versionID="60f5a4f2d2b0abadcf532d48ebf9cb71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7dd78129e6a1811f84807ad11c65153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  <xsd:element ref="ns2:MediaServiceSearchProperties" minOccurs="0"/>
                <xsd:element ref="ns2:MediaServiceDocTags" minOccurs="0"/>
                <xsd:element ref="ns2:MediaServiceObjectDetectorVersions" minOccurs="0"/>
                <xsd:element ref="ns2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ocTags" ma:index="30" nillable="true" ma:displayName="MediaServiceDocTags" ma:hidden="true" ma:internalName="MediaServiceDocTags" ma:readOnly="true">
      <xsd:simpleType>
        <xsd:restriction base="dms:Note"/>
      </xsd:simpleType>
    </xsd:element>
    <xsd:element name="MediaServiceObjectDetectorVersions" ma:index="3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32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Background xmlns="71af3243-3dd4-4a8d-8c0d-dd76da1f02a5">false</Background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1249AD37-9510-4A2D-B790-12C439A83F9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D8B1D1D-0064-435C-8533-29A36067B8E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5DF9CEC-52C2-4D14-B2F5-11176002A8B6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71af3243-3dd4-4a8d-8c0d-dd76da1f02a5"/>
    <ds:schemaRef ds:uri="230e9df3-be65-4c73-a93b-d1236ebd677e"/>
  </ds:schemaRefs>
</ds:datastoreItem>
</file>

<file path=docMetadata/LabelInfo.xml><?xml version="1.0" encoding="utf-8"?>
<clbl:labelList xmlns:clbl="http://schemas.microsoft.com/office/2020/mipLabelMetadata"/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TM03090434[[fn=Wood Type]]</Template>
  <TotalTime>35</TotalTime>
  <Words>123</Words>
  <Application>Microsoft Office PowerPoint</Application>
  <PresentationFormat>Widescreen</PresentationFormat>
  <Paragraphs>12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Calibri</vt:lpstr>
      <vt:lpstr>Rockwell</vt:lpstr>
      <vt:lpstr>Rockwell Condensed</vt:lpstr>
      <vt:lpstr>Rockwell Extra Bold</vt:lpstr>
      <vt:lpstr>Sagona Book</vt:lpstr>
      <vt:lpstr>Wingdings</vt:lpstr>
      <vt:lpstr>Wood Type</vt:lpstr>
      <vt:lpstr> The true church:   Connected and Caring (Romans 1:8-16)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Michael Stanley</dc:creator>
  <cp:lastModifiedBy>Michael Stanley</cp:lastModifiedBy>
  <cp:revision>1</cp:revision>
  <dcterms:created xsi:type="dcterms:W3CDTF">2025-08-02T23:29:48Z</dcterms:created>
  <dcterms:modified xsi:type="dcterms:W3CDTF">2025-08-03T00:08:03Z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  <property fmtid="{D5CDD505-2E9C-101B-9397-08002B2CF9AE}" pid="3" name="MediaServiceImageTags">
    <vt:lpwstr/>
  </property>
</Properties>
</file>