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A3B22-BE8E-DB75-E447-59AAF1242E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A7F991-7D7B-985E-2EFD-973B57D87E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EDFE8-89AA-EC80-C37D-6CBA2A2DF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2CBE5-1961-4839-AE20-93C20AA54DAF}" type="datetimeFigureOut">
              <a:rPr lang="en-CA" smtClean="0"/>
              <a:t>2026-05-10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9FBDE-9957-8A3F-1AFC-84C1DFDF0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49F721-8854-460F-73D4-F9EB368CB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AD40-C753-42D1-AA86-96150314CB7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133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4E75A-E60D-87AA-E956-58F3DF392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CC71D9-B790-CB0E-C61D-952BC3A9D8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293D7-96CB-F787-0B78-126054E29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2CBE5-1961-4839-AE20-93C20AA54DAF}" type="datetimeFigureOut">
              <a:rPr lang="en-CA" smtClean="0"/>
              <a:t>2026-05-10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F3FF3F-C1C3-B552-3D20-BF6736CE8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ADD45E-ED67-C51D-5979-6A5F77380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AD40-C753-42D1-AA86-96150314CB7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9000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324275-7A97-DFDD-B2B7-76C3EC0D0B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81E0C1-5638-83F1-2FA0-B85363367E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371276-795B-EA0C-A4BD-459919CF5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2CBE5-1961-4839-AE20-93C20AA54DAF}" type="datetimeFigureOut">
              <a:rPr lang="en-CA" smtClean="0"/>
              <a:t>2026-05-10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10D72-14AA-053F-8283-0A7D527BD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15936D-C048-5D2C-F0D6-17E034105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AD40-C753-42D1-AA86-96150314CB7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2070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9503-5B74-5ADE-365D-879CC3818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73D0C9-3582-3CDB-8565-A7ACF97E6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ABE438-FE7B-D305-CCDF-FB266C60C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2CBE5-1961-4839-AE20-93C20AA54DAF}" type="datetimeFigureOut">
              <a:rPr lang="en-CA" smtClean="0"/>
              <a:t>2026-05-10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C68522-272B-06F2-114F-FDEB9E8B6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57AF69-A55A-A54D-68CF-F703366F8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AD40-C753-42D1-AA86-96150314CB7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2289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52132-99A8-492F-784B-BCDF86F3A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9490AD-C4C6-9610-67A9-72444F259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D90E6B-3B61-E150-2453-ADC644950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2CBE5-1961-4839-AE20-93C20AA54DAF}" type="datetimeFigureOut">
              <a:rPr lang="en-CA" smtClean="0"/>
              <a:t>2026-05-10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905358-FDF6-1666-7490-F4CAE1E94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D5A4B-3DD6-6DC3-B600-666DBD72F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AD40-C753-42D1-AA86-96150314CB7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4782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C2981-9598-E8F2-7BFC-918CEA1BD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C2E142-F720-4F66-3F0F-D52C7123AC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D62F8D-A0D7-5C0A-F975-1FF655D518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A35A1F-3AE0-AE7A-9CD2-3F63A6FA7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2CBE5-1961-4839-AE20-93C20AA54DAF}" type="datetimeFigureOut">
              <a:rPr lang="en-CA" smtClean="0"/>
              <a:t>2026-05-10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E85488-0009-BD1C-38A7-53C61F10A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EB6CF8-CDD6-1936-129F-2AA400FD6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AD40-C753-42D1-AA86-96150314CB7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1761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0B66F-7435-5EC8-A88A-EDECE3C61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71B190-6BE5-A0F1-7745-CCA73B3AE2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7E0828-9873-730F-DB64-1E87F0D7EF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1C4B8C-9CD8-5D8F-19EB-1C3966D3EE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C03A7C-3937-3ADC-C93B-4E3A12FFCB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F3E100-8F75-38BA-F978-35D263E4C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2CBE5-1961-4839-AE20-93C20AA54DAF}" type="datetimeFigureOut">
              <a:rPr lang="en-CA" smtClean="0"/>
              <a:t>2026-05-10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0625ED-21EF-6ACF-9335-A86E2A5F7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B1BA61-0C95-12E7-97B2-F4B1D6652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AD40-C753-42D1-AA86-96150314CB7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1675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3AE48-CF17-64C4-2094-4EDF4DDA0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D8DF73-5011-5900-22CB-670EB201D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2CBE5-1961-4839-AE20-93C20AA54DAF}" type="datetimeFigureOut">
              <a:rPr lang="en-CA" smtClean="0"/>
              <a:t>2026-05-10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4A756F-36A6-A75B-5FC4-EA1FEA05A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260FAB-0ED4-ECE6-28C0-D94B3B7A3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AD40-C753-42D1-AA86-96150314CB7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410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EA8795-7A03-6915-2D3F-78B0C6D1C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2CBE5-1961-4839-AE20-93C20AA54DAF}" type="datetimeFigureOut">
              <a:rPr lang="en-CA" smtClean="0"/>
              <a:t>2026-05-10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A758BE-ABB7-6792-994B-40AE0958A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9AEBB1-1019-7512-2555-42102EF7B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AD40-C753-42D1-AA86-96150314CB7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2009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79309-5614-5BD9-4D7B-CB83B33E6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30E67-E149-CCEA-BFB1-769A241E3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C3451-24C3-68B6-5192-E920379C32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2A21D9-93DA-B548-F936-D057E5456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2CBE5-1961-4839-AE20-93C20AA54DAF}" type="datetimeFigureOut">
              <a:rPr lang="en-CA" smtClean="0"/>
              <a:t>2026-05-10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FE9EAD-E4DD-E208-73EF-A4F8145EA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C7EF6A-F3B5-5290-53A3-D50305B19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AD40-C753-42D1-AA86-96150314CB7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0322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83AC3-0B5D-8FB0-E590-01516034D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CFEA4C-308B-6470-C8EB-56CFB3FCDB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95A96B-81DA-BC1D-5DCD-B4B6A34A6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6A4F0F-A2F2-46D2-B36F-8195741E0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2CBE5-1961-4839-AE20-93C20AA54DAF}" type="datetimeFigureOut">
              <a:rPr lang="en-CA" smtClean="0"/>
              <a:t>2026-05-10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7E8453-D9E1-7FAA-6AD6-6FE2BCA46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DC1C5C-0C4E-F574-5640-6FAFA250D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AD40-C753-42D1-AA86-96150314CB7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59868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8C59ED-E110-2037-104D-2FC1FEA7A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4B58F-7889-7D2A-9047-7045949D95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A93A7D-1BB6-52A6-B6C8-3D0F90C7AB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32CBE5-1961-4839-AE20-93C20AA54DAF}" type="datetimeFigureOut">
              <a:rPr lang="en-CA" smtClean="0"/>
              <a:t>2026-05-10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D9A70-55BF-DC50-6828-9280C54BC8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BAFEF-D6D9-4DA9-6A03-D6FC028F4C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9BAD40-C753-42D1-AA86-96150314CB7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2696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5E7D7-6F8B-5ED6-2E47-F380D1348C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To Know Him is Eternal Life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BDE673-D1E2-3BF2-6ED9-5CF669A14A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CA" sz="3200" dirty="0"/>
              <a:t>(John 17:3)</a:t>
            </a:r>
          </a:p>
          <a:p>
            <a:endParaRPr lang="en-CA" sz="3200" dirty="0"/>
          </a:p>
          <a:p>
            <a:r>
              <a:rPr lang="en-CA" sz="3200" dirty="0"/>
              <a:t>Not by works, but by faith</a:t>
            </a:r>
          </a:p>
        </p:txBody>
      </p:sp>
    </p:spTree>
    <p:extLst>
      <p:ext uri="{BB962C8B-B14F-4D97-AF65-F5344CB8AC3E}">
        <p14:creationId xmlns:p14="http://schemas.microsoft.com/office/powerpoint/2010/main" val="578349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0EE42-F864-FB2F-63AD-B08B682D0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Missing the boat as a nation: 9:27-33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419E2-A4DD-6287-E868-88CC29D09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When judgment comes, only a seed/remnant is spared – that’s mercy; that’s grace (27-29)</a:t>
            </a:r>
          </a:p>
          <a:p>
            <a:r>
              <a:rPr lang="en-CA" dirty="0"/>
              <a:t>Blinded by works – can’t see the full plan of God (30-32a)</a:t>
            </a:r>
          </a:p>
          <a:p>
            <a:r>
              <a:rPr lang="en-CA" dirty="0"/>
              <a:t>Tripped up by the obvious choice (32b – 33)</a:t>
            </a:r>
          </a:p>
        </p:txBody>
      </p:sp>
    </p:spTree>
    <p:extLst>
      <p:ext uri="{BB962C8B-B14F-4D97-AF65-F5344CB8AC3E}">
        <p14:creationId xmlns:p14="http://schemas.microsoft.com/office/powerpoint/2010/main" val="2879987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37F9C-9E9D-B399-90A2-4C3A376F5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dirty="0"/>
              <a:t>The anguish of watching those you love trip:</a:t>
            </a:r>
            <a:br>
              <a:rPr lang="en-CA" sz="4000" dirty="0"/>
            </a:br>
            <a:r>
              <a:rPr lang="en-CA" sz="4000" dirty="0"/>
              <a:t>(Romans 10:1-5;   9:1-5)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07A52-C089-9027-6724-8E4D84EF38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Misplaced zeal (10:1) – believing law-keeping saves</a:t>
            </a:r>
          </a:p>
          <a:p>
            <a:r>
              <a:rPr lang="en-CA" dirty="0"/>
              <a:t>Ignorance of God’s truth leads to believing our own truth (Rom. 1:21)</a:t>
            </a:r>
          </a:p>
          <a:p>
            <a:r>
              <a:rPr lang="en-CA" dirty="0"/>
              <a:t>The law is a tutor to lead us to Christ (Gal. 3:23-24)</a:t>
            </a:r>
          </a:p>
          <a:p>
            <a:r>
              <a:rPr lang="en-CA" dirty="0"/>
              <a:t>Christ is the end (goal, fulfilment) of the law</a:t>
            </a:r>
          </a:p>
          <a:p>
            <a:r>
              <a:rPr lang="en-CA" dirty="0"/>
              <a:t>One cannot make it happen – Christ has done it (10:4, 6-8)</a:t>
            </a:r>
          </a:p>
          <a:p>
            <a:r>
              <a:rPr lang="en-CA" dirty="0"/>
              <a:t>What is required…Love, covenant, relationship</a:t>
            </a:r>
          </a:p>
          <a:p>
            <a:pPr lvl="1"/>
            <a:r>
              <a:rPr lang="en-CA" dirty="0"/>
              <a:t>Psalm 24:3-4 – clean hands, pure heart</a:t>
            </a:r>
          </a:p>
        </p:txBody>
      </p:sp>
    </p:spTree>
    <p:extLst>
      <p:ext uri="{BB962C8B-B14F-4D97-AF65-F5344CB8AC3E}">
        <p14:creationId xmlns:p14="http://schemas.microsoft.com/office/powerpoint/2010/main" val="3380303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062D9-CA85-6173-D00E-FFE6EEB38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Salvation is by faith: (Romans 10:8-13)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428BF-3F23-F7B1-FBA2-6903CE40A2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Confess with your mouth – acknowledge/ agree with God’s way – literally, speak the same thing</a:t>
            </a:r>
          </a:p>
          <a:p>
            <a:r>
              <a:rPr lang="en-CA" dirty="0"/>
              <a:t>Believe in your heart – be persuaded, convinced, trust with conviction that God’s way is the only right way</a:t>
            </a:r>
          </a:p>
          <a:p>
            <a:r>
              <a:rPr lang="en-US" baseline="30000" dirty="0"/>
              <a:t>NKJ </a:t>
            </a:r>
            <a:r>
              <a:rPr lang="en-US" b="1" dirty="0"/>
              <a:t>Luke 6:45</a:t>
            </a:r>
            <a:r>
              <a:rPr lang="en-US" dirty="0"/>
              <a:t> "A good man out of the good treasure of his heart brings forth good; and an evil man out of the evil treasure of his heart brings forth evil. For out of the abundance of the heart his mouth speaks.</a:t>
            </a:r>
          </a:p>
          <a:p>
            <a:r>
              <a:rPr lang="en-US" dirty="0"/>
              <a:t>Thief on the cross: Luke 23:39-43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26159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72CC6-077B-DBE7-2996-B4DEEC6DD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dirty="0"/>
              <a:t>God may have put the nation of Israel aside temporarily, but He is still saving Jews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2CDE5-2362-59D3-4B1D-4AFFEECEDE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5547"/>
            <a:ext cx="10515600" cy="3571415"/>
          </a:xfr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CA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Example of Paul: Acts 9:1-18; Acts 22:1-24; Acts 26; Gal. 1:11-24; Phil 3:1-14;  Tim. 1:12-17;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CA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Example of Peter: 1Peter 1:1-5; 1Peter 2:4-10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69032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D7ECC-B4B9-5BE8-4B9A-4A7E9916E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dirty="0"/>
              <a:t>True faith is taught and imparted: </a:t>
            </a:r>
            <a:br>
              <a:rPr lang="en-CA" sz="4000" dirty="0"/>
            </a:br>
            <a:r>
              <a:rPr lang="en-CA" sz="4000" dirty="0"/>
              <a:t>Praise God for faithful mothers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89231D-0D3F-C982-F9F9-586AE9EC7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CA" sz="28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The power of the Old testament Scriptures: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CA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Example of Timothy</a:t>
            </a:r>
            <a:r>
              <a:rPr kumimoji="0" lang="en-CA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1Timothy 6:12-13;  2Tim. 1:5, 8-9; 2Tim. 3:14-15</a:t>
            </a:r>
          </a:p>
          <a:p>
            <a:r>
              <a:rPr kumimoji="0" lang="en-C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1Tim. 2:3-7 </a:t>
            </a:r>
            <a:r>
              <a:rPr lang="en-US" i="1" dirty="0"/>
              <a:t>This is good, and pleases God our Savior, </a:t>
            </a:r>
            <a:r>
              <a:rPr lang="en-US" i="1" baseline="30000" dirty="0"/>
              <a:t>4</a:t>
            </a:r>
            <a:r>
              <a:rPr lang="en-US" i="1" dirty="0"/>
              <a:t> who wants all men to be saved and to come to a knowledge of the truth.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CA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en-CA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2Tim. 3:7 </a:t>
            </a:r>
            <a:r>
              <a:rPr lang="en-US" sz="2800" b="0" i="1" u="none" strike="noStrike" baseline="0" dirty="0"/>
              <a:t>always learning and never able to arrive at a knowledge of the truth</a:t>
            </a:r>
            <a:r>
              <a:rPr kumimoji="0" lang="en-CA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</a:p>
          <a:p>
            <a:pPr marL="0" indent="0">
              <a:buNone/>
              <a:defRPr/>
            </a:pPr>
            <a:endParaRPr kumimoji="0" lang="en-CA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3546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BE5B2-97D7-2FD8-5D62-B36EB5020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4000" dirty="0"/>
              <a:t>Knowing God &amp; Jesus leads to Eternal Life</a:t>
            </a:r>
            <a:br>
              <a:rPr lang="en-CA" dirty="0"/>
            </a:br>
            <a:r>
              <a:rPr lang="en-CA" sz="3600" dirty="0"/>
              <a:t>John 17:3 (intimate knowledge)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2CB33-8870-1EAE-F120-B02304AEA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3097"/>
            <a:ext cx="10515600" cy="4013866"/>
          </a:xfrm>
        </p:spPr>
        <p:txBody>
          <a:bodyPr>
            <a:normAutofit/>
          </a:bodyPr>
          <a:lstStyle/>
          <a:p>
            <a:r>
              <a:rPr lang="en-CA" dirty="0"/>
              <a:t>Knowledge of sin comes through the law (Rom. 3:20)</a:t>
            </a:r>
          </a:p>
          <a:p>
            <a:r>
              <a:rPr lang="en-CA" dirty="0"/>
              <a:t>Knowledge of Justification comes by knowing God as revealed in His word – it’s by grace through faith </a:t>
            </a:r>
          </a:p>
          <a:p>
            <a:r>
              <a:rPr lang="en-CA" u="sng" dirty="0"/>
              <a:t>Eph. 1:17</a:t>
            </a:r>
            <a:r>
              <a:rPr lang="en-US" u="sng" dirty="0"/>
              <a:t> </a:t>
            </a:r>
            <a:r>
              <a:rPr lang="en-US" i="1" dirty="0"/>
              <a:t>I keep asking that the God of our Lord Jesus Christ, the glorious Father, may give you the Spirit of wisdom and revelation, so that you may know him better. </a:t>
            </a:r>
            <a:r>
              <a:rPr lang="en-CA" dirty="0"/>
              <a:t> (Col. 1:9-10) </a:t>
            </a:r>
          </a:p>
        </p:txBody>
      </p:sp>
    </p:spTree>
    <p:extLst>
      <p:ext uri="{BB962C8B-B14F-4D97-AF65-F5344CB8AC3E}">
        <p14:creationId xmlns:p14="http://schemas.microsoft.com/office/powerpoint/2010/main" val="3544432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2718</TotalTime>
  <Words>493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To Know Him is Eternal Life</vt:lpstr>
      <vt:lpstr>Missing the boat as a nation: 9:27-33</vt:lpstr>
      <vt:lpstr>The anguish of watching those you love trip: (Romans 10:1-5;   9:1-5)</vt:lpstr>
      <vt:lpstr>Salvation is by faith: (Romans 10:8-13)</vt:lpstr>
      <vt:lpstr>God may have put the nation of Israel aside temporarily, but He is still saving Jews</vt:lpstr>
      <vt:lpstr>True faith is taught and imparted:  Praise God for faithful mothers</vt:lpstr>
      <vt:lpstr>Knowing God &amp; Jesus leads to Eternal Life John 17:3 (intimate knowledge)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Stanley</dc:creator>
  <cp:lastModifiedBy>Michael Stanley</cp:lastModifiedBy>
  <cp:revision>5</cp:revision>
  <cp:lastPrinted>2026-05-10T11:26:24Z</cp:lastPrinted>
  <dcterms:created xsi:type="dcterms:W3CDTF">2026-05-08T14:41:25Z</dcterms:created>
  <dcterms:modified xsi:type="dcterms:W3CDTF">2026-05-10T12:06:24Z</dcterms:modified>
</cp:coreProperties>
</file>